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1" r:id="rId1"/>
    <p:sldMasterId id="2147484017" r:id="rId2"/>
    <p:sldMasterId id="2147484033" r:id="rId3"/>
    <p:sldMasterId id="2147484049" r:id="rId4"/>
    <p:sldMasterId id="2147484065" r:id="rId5"/>
    <p:sldMasterId id="2147484081" r:id="rId6"/>
  </p:sldMasterIdLst>
  <p:notesMasterIdLst>
    <p:notesMasterId r:id="rId43"/>
  </p:notesMasterIdLst>
  <p:sldIdLst>
    <p:sldId id="348" r:id="rId7"/>
    <p:sldId id="349" r:id="rId8"/>
    <p:sldId id="295" r:id="rId9"/>
    <p:sldId id="296" r:id="rId10"/>
    <p:sldId id="297" r:id="rId11"/>
    <p:sldId id="298" r:id="rId12"/>
    <p:sldId id="299" r:id="rId13"/>
    <p:sldId id="300" r:id="rId14"/>
    <p:sldId id="301" r:id="rId15"/>
    <p:sldId id="302" r:id="rId16"/>
    <p:sldId id="303" r:id="rId17"/>
    <p:sldId id="350" r:id="rId18"/>
    <p:sldId id="337" r:id="rId19"/>
    <p:sldId id="351" r:id="rId20"/>
    <p:sldId id="312" r:id="rId21"/>
    <p:sldId id="304" r:id="rId22"/>
    <p:sldId id="305" r:id="rId23"/>
    <p:sldId id="306" r:id="rId24"/>
    <p:sldId id="307" r:id="rId25"/>
    <p:sldId id="308" r:id="rId26"/>
    <p:sldId id="313" r:id="rId27"/>
    <p:sldId id="329" r:id="rId28"/>
    <p:sldId id="320" r:id="rId29"/>
    <p:sldId id="314" r:id="rId30"/>
    <p:sldId id="352" r:id="rId31"/>
    <p:sldId id="353" r:id="rId32"/>
    <p:sldId id="354" r:id="rId33"/>
    <p:sldId id="339" r:id="rId34"/>
    <p:sldId id="340" r:id="rId35"/>
    <p:sldId id="341" r:id="rId36"/>
    <p:sldId id="342" r:id="rId37"/>
    <p:sldId id="343" r:id="rId38"/>
    <p:sldId id="344" r:id="rId39"/>
    <p:sldId id="345" r:id="rId40"/>
    <p:sldId id="309" r:id="rId41"/>
    <p:sldId id="326" r:id="rId42"/>
  </p:sldIdLst>
  <p:sldSz cx="9144000" cy="6858000" type="screen4x3"/>
  <p:notesSz cx="7099300" cy="10234613"/>
  <p:defaultTextStyle>
    <a:defPPr>
      <a:defRPr lang="fr-FR"/>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19" autoAdjust="0"/>
  </p:normalViewPr>
  <p:slideViewPr>
    <p:cSldViewPr>
      <p:cViewPr>
        <p:scale>
          <a:sx n="80" d="100"/>
          <a:sy n="80" d="100"/>
        </p:scale>
        <p:origin x="-1086" y="4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20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de_calcul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bar3DChart>
        <c:barDir val="col"/>
        <c:grouping val="clustered"/>
        <c:varyColors val="0"/>
        <c:dLbls>
          <c:showLegendKey val="0"/>
          <c:showVal val="0"/>
          <c:showCatName val="0"/>
          <c:showSerName val="0"/>
          <c:showPercent val="0"/>
          <c:showBubbleSize val="0"/>
        </c:dLbls>
        <c:gapWidth val="150"/>
        <c:gapDepth val="0"/>
        <c:shape val="box"/>
        <c:axId val="23089536"/>
        <c:axId val="23091072"/>
        <c:axId val="0"/>
      </c:bar3DChart>
      <c:catAx>
        <c:axId val="23089536"/>
        <c:scaling>
          <c:orientation val="minMax"/>
        </c:scaling>
        <c:delete val="0"/>
        <c:axPos val="b"/>
        <c:majorTickMark val="out"/>
        <c:minorTickMark val="none"/>
        <c:tickLblPos val="low"/>
        <c:spPr>
          <a:ln w="2102">
            <a:solidFill>
              <a:schemeClr val="tx1"/>
            </a:solidFill>
            <a:prstDash val="solid"/>
          </a:ln>
        </c:spPr>
        <c:txPr>
          <a:bodyPr rot="0" vert="horz"/>
          <a:lstStyle/>
          <a:p>
            <a:pPr>
              <a:defRPr sz="116" b="1" i="0" u="none" strike="noStrike" baseline="0">
                <a:solidFill>
                  <a:schemeClr val="tx1"/>
                </a:solidFill>
                <a:latin typeface="Arial"/>
                <a:ea typeface="Arial"/>
                <a:cs typeface="Arial"/>
              </a:defRPr>
            </a:pPr>
            <a:endParaRPr lang="fr-FR"/>
          </a:p>
        </c:txPr>
        <c:crossAx val="23091072"/>
        <c:crosses val="autoZero"/>
        <c:auto val="1"/>
        <c:lblAlgn val="ctr"/>
        <c:lblOffset val="100"/>
        <c:tickMarkSkip val="1"/>
        <c:noMultiLvlLbl val="0"/>
      </c:catAx>
      <c:valAx>
        <c:axId val="23091072"/>
        <c:scaling>
          <c:orientation val="minMax"/>
        </c:scaling>
        <c:delete val="0"/>
        <c:axPos val="l"/>
        <c:majorGridlines>
          <c:spPr>
            <a:ln w="2102">
              <a:solidFill>
                <a:schemeClr val="tx1"/>
              </a:solidFill>
              <a:prstDash val="solid"/>
            </a:ln>
          </c:spPr>
        </c:majorGridlines>
        <c:majorTickMark val="out"/>
        <c:minorTickMark val="none"/>
        <c:tickLblPos val="nextTo"/>
        <c:spPr>
          <a:ln w="2102">
            <a:solidFill>
              <a:schemeClr val="tx1"/>
            </a:solidFill>
            <a:prstDash val="solid"/>
          </a:ln>
        </c:spPr>
        <c:txPr>
          <a:bodyPr rot="0" vert="horz"/>
          <a:lstStyle/>
          <a:p>
            <a:pPr>
              <a:defRPr sz="116" b="1" i="0" u="none" strike="noStrike" baseline="0">
                <a:solidFill>
                  <a:schemeClr val="tx1"/>
                </a:solidFill>
                <a:latin typeface="Arial"/>
                <a:ea typeface="Arial"/>
                <a:cs typeface="Arial"/>
              </a:defRPr>
            </a:pPr>
            <a:endParaRPr lang="fr-FR"/>
          </a:p>
        </c:txPr>
        <c:crossAx val="23089536"/>
        <c:crosses val="autoZero"/>
        <c:crossBetween val="between"/>
      </c:valAx>
      <c:spPr>
        <a:noFill/>
        <a:ln w="16814">
          <a:noFill/>
        </a:ln>
      </c:spPr>
    </c:plotArea>
    <c:legend>
      <c:legendPos val="r"/>
      <c:layout/>
      <c:overlay val="0"/>
      <c:spPr>
        <a:noFill/>
        <a:ln w="2102">
          <a:solidFill>
            <a:schemeClr val="tx1"/>
          </a:solidFill>
          <a:prstDash val="solid"/>
        </a:ln>
      </c:spPr>
      <c:txPr>
        <a:bodyPr/>
        <a:lstStyle/>
        <a:p>
          <a:pPr>
            <a:defRPr sz="106" b="1" i="0" u="none" strike="noStrike" baseline="0">
              <a:solidFill>
                <a:schemeClr val="tx1"/>
              </a:solidFill>
              <a:latin typeface="Arial"/>
              <a:ea typeface="Arial"/>
              <a:cs typeface="Arial"/>
            </a:defRPr>
          </a:pPr>
          <a:endParaRPr lang="fr-FR"/>
        </a:p>
      </c:txPr>
    </c:legend>
    <c:plotVisOnly val="1"/>
    <c:dispBlanksAs val="gap"/>
    <c:showDLblsOverMax val="0"/>
  </c:chart>
  <c:spPr>
    <a:noFill/>
    <a:ln>
      <a:noFill/>
    </a:ln>
  </c:spPr>
  <c:txPr>
    <a:bodyPr/>
    <a:lstStyle/>
    <a:p>
      <a:pPr>
        <a:defRPr sz="116" b="1" i="0" u="none" strike="noStrike" baseline="0">
          <a:solidFill>
            <a:schemeClr val="tx1"/>
          </a:solidFill>
          <a:latin typeface="Arial"/>
          <a:ea typeface="Arial"/>
          <a:cs typeface="Arial"/>
        </a:defRPr>
      </a:pPr>
      <a:endParaRPr lang="fr-FR"/>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74988"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91" tIns="47745" rIns="95491" bIns="47745" numCol="1" anchor="t" anchorCtr="0" compatLnSpc="1">
            <a:prstTxWarp prst="textNoShape">
              <a:avLst/>
            </a:prstTxWarp>
          </a:bodyPr>
          <a:lstStyle>
            <a:lvl1pPr defTabSz="955675">
              <a:defRPr sz="1300">
                <a:latin typeface="Arial" charset="0"/>
              </a:defRPr>
            </a:lvl1pPr>
          </a:lstStyle>
          <a:p>
            <a:pPr>
              <a:defRPr/>
            </a:pPr>
            <a:endParaRPr lang="fr-FR"/>
          </a:p>
        </p:txBody>
      </p:sp>
      <p:sp>
        <p:nvSpPr>
          <p:cNvPr id="5123" name="Rectangle 3"/>
          <p:cNvSpPr>
            <a:spLocks noGrp="1" noChangeArrowheads="1"/>
          </p:cNvSpPr>
          <p:nvPr>
            <p:ph type="dt" idx="1"/>
          </p:nvPr>
        </p:nvSpPr>
        <p:spPr bwMode="auto">
          <a:xfrm>
            <a:off x="4022725" y="0"/>
            <a:ext cx="3074988"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91" tIns="47745" rIns="95491" bIns="47745" numCol="1" anchor="t" anchorCtr="0" compatLnSpc="1">
            <a:prstTxWarp prst="textNoShape">
              <a:avLst/>
            </a:prstTxWarp>
          </a:bodyPr>
          <a:lstStyle>
            <a:lvl1pPr algn="r" defTabSz="955675">
              <a:defRPr sz="1300">
                <a:latin typeface="Arial" charset="0"/>
              </a:defRPr>
            </a:lvl1pPr>
          </a:lstStyle>
          <a:p>
            <a:pPr>
              <a:defRPr/>
            </a:pPr>
            <a:endParaRPr lang="fr-FR"/>
          </a:p>
        </p:txBody>
      </p:sp>
      <p:sp>
        <p:nvSpPr>
          <p:cNvPr id="39940"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709613" y="4862513"/>
            <a:ext cx="5680075" cy="4605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91" tIns="47745" rIns="95491" bIns="47745"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5126" name="Rectangle 6"/>
          <p:cNvSpPr>
            <a:spLocks noGrp="1" noChangeArrowheads="1"/>
          </p:cNvSpPr>
          <p:nvPr>
            <p:ph type="ftr" sz="quarter" idx="4"/>
          </p:nvPr>
        </p:nvSpPr>
        <p:spPr bwMode="auto">
          <a:xfrm>
            <a:off x="0" y="9720263"/>
            <a:ext cx="3074988"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91" tIns="47745" rIns="95491" bIns="47745" numCol="1" anchor="b" anchorCtr="0" compatLnSpc="1">
            <a:prstTxWarp prst="textNoShape">
              <a:avLst/>
            </a:prstTxWarp>
          </a:bodyPr>
          <a:lstStyle>
            <a:lvl1pPr defTabSz="955675">
              <a:defRPr sz="1300">
                <a:latin typeface="Arial" charset="0"/>
              </a:defRPr>
            </a:lvl1pPr>
          </a:lstStyle>
          <a:p>
            <a:pPr>
              <a:defRPr/>
            </a:pPr>
            <a:endParaRPr lang="fr-FR"/>
          </a:p>
        </p:txBody>
      </p:sp>
      <p:sp>
        <p:nvSpPr>
          <p:cNvPr id="5127" name="Rectangle 7"/>
          <p:cNvSpPr>
            <a:spLocks noGrp="1" noChangeArrowheads="1"/>
          </p:cNvSpPr>
          <p:nvPr>
            <p:ph type="sldNum" sz="quarter" idx="5"/>
          </p:nvPr>
        </p:nvSpPr>
        <p:spPr bwMode="auto">
          <a:xfrm>
            <a:off x="4022725" y="9720263"/>
            <a:ext cx="3074988"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91" tIns="47745" rIns="95491" bIns="47745" numCol="1" anchor="b" anchorCtr="0" compatLnSpc="1">
            <a:prstTxWarp prst="textNoShape">
              <a:avLst/>
            </a:prstTxWarp>
          </a:bodyPr>
          <a:lstStyle>
            <a:lvl1pPr algn="r" defTabSz="955675">
              <a:defRPr sz="1300">
                <a:latin typeface="Arial" charset="0"/>
              </a:defRPr>
            </a:lvl1pPr>
          </a:lstStyle>
          <a:p>
            <a:pPr>
              <a:defRPr/>
            </a:pPr>
            <a:fld id="{DDAA5E2E-BA79-4299-BEFC-46E943A38956}" type="slidenum">
              <a:rPr lang="fr-FR"/>
              <a:pPr>
                <a:defRPr/>
              </a:pPr>
              <a:t>‹N°›</a:t>
            </a:fld>
            <a:endParaRPr lang="fr-FR" dirty="0"/>
          </a:p>
        </p:txBody>
      </p:sp>
    </p:spTree>
    <p:extLst>
      <p:ext uri="{BB962C8B-B14F-4D97-AF65-F5344CB8AC3E}">
        <p14:creationId xmlns:p14="http://schemas.microsoft.com/office/powerpoint/2010/main" val="34988255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defTabSz="955675" eaLnBrk="0" hangingPunct="0">
              <a:defRPr>
                <a:solidFill>
                  <a:schemeClr val="tx1"/>
                </a:solidFill>
                <a:latin typeface="Tahoma" pitchFamily="34" charset="0"/>
              </a:defRPr>
            </a:lvl1pPr>
            <a:lvl2pPr marL="742950" indent="-285750" defTabSz="955675" eaLnBrk="0" hangingPunct="0">
              <a:defRPr>
                <a:solidFill>
                  <a:schemeClr val="tx1"/>
                </a:solidFill>
                <a:latin typeface="Tahoma" pitchFamily="34" charset="0"/>
              </a:defRPr>
            </a:lvl2pPr>
            <a:lvl3pPr marL="1143000" indent="-228600" defTabSz="955675" eaLnBrk="0" hangingPunct="0">
              <a:defRPr>
                <a:solidFill>
                  <a:schemeClr val="tx1"/>
                </a:solidFill>
                <a:latin typeface="Tahoma" pitchFamily="34" charset="0"/>
              </a:defRPr>
            </a:lvl3pPr>
            <a:lvl4pPr marL="1600200" indent="-228600" defTabSz="955675" eaLnBrk="0" hangingPunct="0">
              <a:defRPr>
                <a:solidFill>
                  <a:schemeClr val="tx1"/>
                </a:solidFill>
                <a:latin typeface="Tahoma" pitchFamily="34" charset="0"/>
              </a:defRPr>
            </a:lvl4pPr>
            <a:lvl5pPr marL="2057400" indent="-228600" defTabSz="955675" eaLnBrk="0" hangingPunct="0">
              <a:defRPr>
                <a:solidFill>
                  <a:schemeClr val="tx1"/>
                </a:solidFill>
                <a:latin typeface="Tahoma" pitchFamily="34" charset="0"/>
              </a:defRPr>
            </a:lvl5pPr>
            <a:lvl6pPr marL="2514600" indent="-228600" defTabSz="955675" eaLnBrk="0" fontAlgn="base" hangingPunct="0">
              <a:spcBef>
                <a:spcPct val="0"/>
              </a:spcBef>
              <a:spcAft>
                <a:spcPct val="0"/>
              </a:spcAft>
              <a:defRPr>
                <a:solidFill>
                  <a:schemeClr val="tx1"/>
                </a:solidFill>
                <a:latin typeface="Tahoma" pitchFamily="34" charset="0"/>
              </a:defRPr>
            </a:lvl6pPr>
            <a:lvl7pPr marL="2971800" indent="-228600" defTabSz="955675" eaLnBrk="0" fontAlgn="base" hangingPunct="0">
              <a:spcBef>
                <a:spcPct val="0"/>
              </a:spcBef>
              <a:spcAft>
                <a:spcPct val="0"/>
              </a:spcAft>
              <a:defRPr>
                <a:solidFill>
                  <a:schemeClr val="tx1"/>
                </a:solidFill>
                <a:latin typeface="Tahoma" pitchFamily="34" charset="0"/>
              </a:defRPr>
            </a:lvl7pPr>
            <a:lvl8pPr marL="3429000" indent="-228600" defTabSz="955675" eaLnBrk="0" fontAlgn="base" hangingPunct="0">
              <a:spcBef>
                <a:spcPct val="0"/>
              </a:spcBef>
              <a:spcAft>
                <a:spcPct val="0"/>
              </a:spcAft>
              <a:defRPr>
                <a:solidFill>
                  <a:schemeClr val="tx1"/>
                </a:solidFill>
                <a:latin typeface="Tahoma" pitchFamily="34" charset="0"/>
              </a:defRPr>
            </a:lvl8pPr>
            <a:lvl9pPr marL="3886200" indent="-228600" defTabSz="955675" eaLnBrk="0" fontAlgn="base" hangingPunct="0">
              <a:spcBef>
                <a:spcPct val="0"/>
              </a:spcBef>
              <a:spcAft>
                <a:spcPct val="0"/>
              </a:spcAft>
              <a:defRPr>
                <a:solidFill>
                  <a:schemeClr val="tx1"/>
                </a:solidFill>
                <a:latin typeface="Tahoma" pitchFamily="34" charset="0"/>
              </a:defRPr>
            </a:lvl9pPr>
          </a:lstStyle>
          <a:p>
            <a:pPr eaLnBrk="1" hangingPunct="1"/>
            <a:fld id="{7B6D865F-E76F-4430-9433-BF532EABDB78}" type="slidenum">
              <a:rPr lang="fr-FR" smtClean="0">
                <a:solidFill>
                  <a:prstClr val="black"/>
                </a:solidFill>
                <a:latin typeface="Arial" charset="0"/>
              </a:rPr>
              <a:pPr eaLnBrk="1" hangingPunct="1"/>
              <a:t>1</a:t>
            </a:fld>
            <a:endParaRPr lang="fr-FR" smtClean="0">
              <a:solidFill>
                <a:prstClr val="black"/>
              </a:solidFill>
              <a:latin typeface="Arial" charset="0"/>
            </a:endParaRPr>
          </a:p>
        </p:txBody>
      </p:sp>
      <p:sp>
        <p:nvSpPr>
          <p:cNvPr id="40963" name="Rectangle 2"/>
          <p:cNvSpPr>
            <a:spLocks noGrp="1" noRot="1" noChangeAspect="1" noChangeArrowheads="1" noTextEdit="1"/>
          </p:cNvSpPr>
          <p:nvPr>
            <p:ph type="sldImg"/>
          </p:nvPr>
        </p:nvSpPr>
        <p:spPr>
          <a:xfrm>
            <a:off x="989013" y="766763"/>
            <a:ext cx="5118100" cy="3838575"/>
          </a:xfrm>
          <a:ln w="12700" cap="flat"/>
        </p:spPr>
      </p:sp>
      <p:sp>
        <p:nvSpPr>
          <p:cNvPr id="40964" name="Rectangle 3"/>
          <p:cNvSpPr>
            <a:spLocks noGrp="1" noChangeArrowheads="1"/>
          </p:cNvSpPr>
          <p:nvPr>
            <p:ph type="body" idx="1"/>
          </p:nvPr>
        </p:nvSpPr>
        <p:spPr>
          <a:xfrm>
            <a:off x="944563" y="4862513"/>
            <a:ext cx="5208587" cy="4605337"/>
          </a:xfrm>
          <a:noFill/>
        </p:spPr>
        <p:txBody>
          <a:bodyPr lIns="96217" tIns="48110" rIns="96217" bIns="48110"/>
          <a:lstStyle/>
          <a:p>
            <a:pPr eaLnBrk="1" hangingPunct="1">
              <a:spcBef>
                <a:spcPct val="0"/>
              </a:spcBef>
            </a:pPr>
            <a:endParaRPr 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55675" eaLnBrk="0" hangingPunct="0">
              <a:defRPr>
                <a:solidFill>
                  <a:schemeClr val="tx1"/>
                </a:solidFill>
                <a:latin typeface="Tahoma" pitchFamily="34" charset="0"/>
              </a:defRPr>
            </a:lvl1pPr>
            <a:lvl2pPr marL="742950" indent="-285750" defTabSz="955675" eaLnBrk="0" hangingPunct="0">
              <a:defRPr>
                <a:solidFill>
                  <a:schemeClr val="tx1"/>
                </a:solidFill>
                <a:latin typeface="Tahoma" pitchFamily="34" charset="0"/>
              </a:defRPr>
            </a:lvl2pPr>
            <a:lvl3pPr marL="1143000" indent="-228600" defTabSz="955675" eaLnBrk="0" hangingPunct="0">
              <a:defRPr>
                <a:solidFill>
                  <a:schemeClr val="tx1"/>
                </a:solidFill>
                <a:latin typeface="Tahoma" pitchFamily="34" charset="0"/>
              </a:defRPr>
            </a:lvl3pPr>
            <a:lvl4pPr marL="1600200" indent="-228600" defTabSz="955675" eaLnBrk="0" hangingPunct="0">
              <a:defRPr>
                <a:solidFill>
                  <a:schemeClr val="tx1"/>
                </a:solidFill>
                <a:latin typeface="Tahoma" pitchFamily="34" charset="0"/>
              </a:defRPr>
            </a:lvl4pPr>
            <a:lvl5pPr marL="2057400" indent="-228600" defTabSz="955675" eaLnBrk="0" hangingPunct="0">
              <a:defRPr>
                <a:solidFill>
                  <a:schemeClr val="tx1"/>
                </a:solidFill>
                <a:latin typeface="Tahoma" pitchFamily="34" charset="0"/>
              </a:defRPr>
            </a:lvl5pPr>
            <a:lvl6pPr marL="2514600" indent="-228600" defTabSz="955675" eaLnBrk="0" fontAlgn="base" hangingPunct="0">
              <a:spcBef>
                <a:spcPct val="0"/>
              </a:spcBef>
              <a:spcAft>
                <a:spcPct val="0"/>
              </a:spcAft>
              <a:defRPr>
                <a:solidFill>
                  <a:schemeClr val="tx1"/>
                </a:solidFill>
                <a:latin typeface="Tahoma" pitchFamily="34" charset="0"/>
              </a:defRPr>
            </a:lvl6pPr>
            <a:lvl7pPr marL="2971800" indent="-228600" defTabSz="955675" eaLnBrk="0" fontAlgn="base" hangingPunct="0">
              <a:spcBef>
                <a:spcPct val="0"/>
              </a:spcBef>
              <a:spcAft>
                <a:spcPct val="0"/>
              </a:spcAft>
              <a:defRPr>
                <a:solidFill>
                  <a:schemeClr val="tx1"/>
                </a:solidFill>
                <a:latin typeface="Tahoma" pitchFamily="34" charset="0"/>
              </a:defRPr>
            </a:lvl7pPr>
            <a:lvl8pPr marL="3429000" indent="-228600" defTabSz="955675" eaLnBrk="0" fontAlgn="base" hangingPunct="0">
              <a:spcBef>
                <a:spcPct val="0"/>
              </a:spcBef>
              <a:spcAft>
                <a:spcPct val="0"/>
              </a:spcAft>
              <a:defRPr>
                <a:solidFill>
                  <a:schemeClr val="tx1"/>
                </a:solidFill>
                <a:latin typeface="Tahoma" pitchFamily="34" charset="0"/>
              </a:defRPr>
            </a:lvl8pPr>
            <a:lvl9pPr marL="3886200" indent="-228600" defTabSz="955675" eaLnBrk="0" fontAlgn="base" hangingPunct="0">
              <a:spcBef>
                <a:spcPct val="0"/>
              </a:spcBef>
              <a:spcAft>
                <a:spcPct val="0"/>
              </a:spcAft>
              <a:defRPr>
                <a:solidFill>
                  <a:schemeClr val="tx1"/>
                </a:solidFill>
                <a:latin typeface="Tahoma" pitchFamily="34" charset="0"/>
              </a:defRPr>
            </a:lvl9pPr>
          </a:lstStyle>
          <a:p>
            <a:pPr eaLnBrk="1" hangingPunct="1"/>
            <a:fld id="{8D23736F-28E9-4600-9FAE-A36548B4C8F3}" type="slidenum">
              <a:rPr lang="fr-FR" smtClean="0">
                <a:latin typeface="Arial" charset="0"/>
              </a:rPr>
              <a:pPr eaLnBrk="1" hangingPunct="1"/>
              <a:t>10</a:t>
            </a:fld>
            <a:endParaRPr lang="fr-FR" smtClean="0">
              <a:latin typeface="Arial" charset="0"/>
            </a:endParaRPr>
          </a:p>
        </p:txBody>
      </p:sp>
      <p:sp>
        <p:nvSpPr>
          <p:cNvPr id="50179" name="Rectangle 2"/>
          <p:cNvSpPr>
            <a:spLocks noGrp="1" noRot="1" noChangeAspect="1" noChangeArrowheads="1" noTextEdit="1"/>
          </p:cNvSpPr>
          <p:nvPr>
            <p:ph type="sldImg"/>
          </p:nvPr>
        </p:nvSpPr>
        <p:spPr>
          <a:xfrm>
            <a:off x="989013" y="766763"/>
            <a:ext cx="5118100" cy="3838575"/>
          </a:xfrm>
          <a:ln w="12700" cap="flat"/>
        </p:spPr>
      </p:sp>
      <p:sp>
        <p:nvSpPr>
          <p:cNvPr id="50180" name="Rectangle 3"/>
          <p:cNvSpPr>
            <a:spLocks noGrp="1" noChangeArrowheads="1"/>
          </p:cNvSpPr>
          <p:nvPr>
            <p:ph type="body" idx="1"/>
          </p:nvPr>
        </p:nvSpPr>
        <p:spPr>
          <a:xfrm>
            <a:off x="944563" y="4862513"/>
            <a:ext cx="5208587" cy="4605337"/>
          </a:xfrm>
          <a:noFill/>
        </p:spPr>
        <p:txBody>
          <a:bodyPr lIns="96217" tIns="48110" rIns="96217" bIns="48110"/>
          <a:lstStyle/>
          <a:p>
            <a:pPr eaLnBrk="1" hangingPunct="1"/>
            <a:endParaRPr lang="fr-F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defTabSz="955675" eaLnBrk="0" hangingPunct="0">
              <a:defRPr>
                <a:solidFill>
                  <a:schemeClr val="tx1"/>
                </a:solidFill>
                <a:latin typeface="Tahoma" pitchFamily="34" charset="0"/>
              </a:defRPr>
            </a:lvl1pPr>
            <a:lvl2pPr marL="742950" indent="-285750" defTabSz="955675" eaLnBrk="0" hangingPunct="0">
              <a:defRPr>
                <a:solidFill>
                  <a:schemeClr val="tx1"/>
                </a:solidFill>
                <a:latin typeface="Tahoma" pitchFamily="34" charset="0"/>
              </a:defRPr>
            </a:lvl2pPr>
            <a:lvl3pPr marL="1143000" indent="-228600" defTabSz="955675" eaLnBrk="0" hangingPunct="0">
              <a:defRPr>
                <a:solidFill>
                  <a:schemeClr val="tx1"/>
                </a:solidFill>
                <a:latin typeface="Tahoma" pitchFamily="34" charset="0"/>
              </a:defRPr>
            </a:lvl3pPr>
            <a:lvl4pPr marL="1600200" indent="-228600" defTabSz="955675" eaLnBrk="0" hangingPunct="0">
              <a:defRPr>
                <a:solidFill>
                  <a:schemeClr val="tx1"/>
                </a:solidFill>
                <a:latin typeface="Tahoma" pitchFamily="34" charset="0"/>
              </a:defRPr>
            </a:lvl4pPr>
            <a:lvl5pPr marL="2057400" indent="-228600" defTabSz="955675" eaLnBrk="0" hangingPunct="0">
              <a:defRPr>
                <a:solidFill>
                  <a:schemeClr val="tx1"/>
                </a:solidFill>
                <a:latin typeface="Tahoma" pitchFamily="34" charset="0"/>
              </a:defRPr>
            </a:lvl5pPr>
            <a:lvl6pPr marL="2514600" indent="-228600" defTabSz="955675" eaLnBrk="0" fontAlgn="base" hangingPunct="0">
              <a:spcBef>
                <a:spcPct val="0"/>
              </a:spcBef>
              <a:spcAft>
                <a:spcPct val="0"/>
              </a:spcAft>
              <a:defRPr>
                <a:solidFill>
                  <a:schemeClr val="tx1"/>
                </a:solidFill>
                <a:latin typeface="Tahoma" pitchFamily="34" charset="0"/>
              </a:defRPr>
            </a:lvl6pPr>
            <a:lvl7pPr marL="2971800" indent="-228600" defTabSz="955675" eaLnBrk="0" fontAlgn="base" hangingPunct="0">
              <a:spcBef>
                <a:spcPct val="0"/>
              </a:spcBef>
              <a:spcAft>
                <a:spcPct val="0"/>
              </a:spcAft>
              <a:defRPr>
                <a:solidFill>
                  <a:schemeClr val="tx1"/>
                </a:solidFill>
                <a:latin typeface="Tahoma" pitchFamily="34" charset="0"/>
              </a:defRPr>
            </a:lvl7pPr>
            <a:lvl8pPr marL="3429000" indent="-228600" defTabSz="955675" eaLnBrk="0" fontAlgn="base" hangingPunct="0">
              <a:spcBef>
                <a:spcPct val="0"/>
              </a:spcBef>
              <a:spcAft>
                <a:spcPct val="0"/>
              </a:spcAft>
              <a:defRPr>
                <a:solidFill>
                  <a:schemeClr val="tx1"/>
                </a:solidFill>
                <a:latin typeface="Tahoma" pitchFamily="34" charset="0"/>
              </a:defRPr>
            </a:lvl8pPr>
            <a:lvl9pPr marL="3886200" indent="-228600" defTabSz="955675" eaLnBrk="0" fontAlgn="base" hangingPunct="0">
              <a:spcBef>
                <a:spcPct val="0"/>
              </a:spcBef>
              <a:spcAft>
                <a:spcPct val="0"/>
              </a:spcAft>
              <a:defRPr>
                <a:solidFill>
                  <a:schemeClr val="tx1"/>
                </a:solidFill>
                <a:latin typeface="Tahoma" pitchFamily="34" charset="0"/>
              </a:defRPr>
            </a:lvl9pPr>
          </a:lstStyle>
          <a:p>
            <a:pPr eaLnBrk="1" hangingPunct="1"/>
            <a:fld id="{77F8A20C-63B0-4472-AA4E-4BCC1F34F1E8}" type="slidenum">
              <a:rPr lang="fr-FR" smtClean="0">
                <a:latin typeface="Arial" charset="0"/>
              </a:rPr>
              <a:pPr eaLnBrk="1" hangingPunct="1"/>
              <a:t>11</a:t>
            </a:fld>
            <a:endParaRPr lang="fr-FR" smtClean="0">
              <a:latin typeface="Arial" charset="0"/>
            </a:endParaRPr>
          </a:p>
        </p:txBody>
      </p:sp>
      <p:sp>
        <p:nvSpPr>
          <p:cNvPr id="51203" name="Rectangle 2"/>
          <p:cNvSpPr>
            <a:spLocks noGrp="1" noRot="1" noChangeAspect="1" noChangeArrowheads="1" noTextEdit="1"/>
          </p:cNvSpPr>
          <p:nvPr>
            <p:ph type="sldImg"/>
          </p:nvPr>
        </p:nvSpPr>
        <p:spPr>
          <a:xfrm>
            <a:off x="989013" y="766763"/>
            <a:ext cx="5118100" cy="3838575"/>
          </a:xfrm>
          <a:ln w="12700" cap="flat"/>
        </p:spPr>
      </p:sp>
      <p:sp>
        <p:nvSpPr>
          <p:cNvPr id="51204" name="Rectangle 3"/>
          <p:cNvSpPr>
            <a:spLocks noGrp="1" noChangeArrowheads="1"/>
          </p:cNvSpPr>
          <p:nvPr>
            <p:ph type="body" idx="1"/>
          </p:nvPr>
        </p:nvSpPr>
        <p:spPr>
          <a:xfrm>
            <a:off x="944563" y="4862513"/>
            <a:ext cx="5208587" cy="4605337"/>
          </a:xfrm>
          <a:noFill/>
        </p:spPr>
        <p:txBody>
          <a:bodyPr lIns="96217" tIns="48110" rIns="96217" bIns="48110"/>
          <a:lstStyle/>
          <a:p>
            <a:pPr eaLnBrk="1" hangingPunct="1"/>
            <a:endParaRPr lang="fr-F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defTabSz="955675" eaLnBrk="0" hangingPunct="0">
              <a:defRPr>
                <a:solidFill>
                  <a:schemeClr val="tx1"/>
                </a:solidFill>
                <a:latin typeface="Tahoma" pitchFamily="34" charset="0"/>
              </a:defRPr>
            </a:lvl1pPr>
            <a:lvl2pPr marL="742950" indent="-285750" defTabSz="955675" eaLnBrk="0" hangingPunct="0">
              <a:defRPr>
                <a:solidFill>
                  <a:schemeClr val="tx1"/>
                </a:solidFill>
                <a:latin typeface="Tahoma" pitchFamily="34" charset="0"/>
              </a:defRPr>
            </a:lvl2pPr>
            <a:lvl3pPr marL="1143000" indent="-228600" defTabSz="955675" eaLnBrk="0" hangingPunct="0">
              <a:defRPr>
                <a:solidFill>
                  <a:schemeClr val="tx1"/>
                </a:solidFill>
                <a:latin typeface="Tahoma" pitchFamily="34" charset="0"/>
              </a:defRPr>
            </a:lvl3pPr>
            <a:lvl4pPr marL="1600200" indent="-228600" defTabSz="955675" eaLnBrk="0" hangingPunct="0">
              <a:defRPr>
                <a:solidFill>
                  <a:schemeClr val="tx1"/>
                </a:solidFill>
                <a:latin typeface="Tahoma" pitchFamily="34" charset="0"/>
              </a:defRPr>
            </a:lvl4pPr>
            <a:lvl5pPr marL="2057400" indent="-228600" defTabSz="955675" eaLnBrk="0" hangingPunct="0">
              <a:defRPr>
                <a:solidFill>
                  <a:schemeClr val="tx1"/>
                </a:solidFill>
                <a:latin typeface="Tahoma" pitchFamily="34" charset="0"/>
              </a:defRPr>
            </a:lvl5pPr>
            <a:lvl6pPr marL="2514600" indent="-228600" defTabSz="955675" eaLnBrk="0" fontAlgn="base" hangingPunct="0">
              <a:spcBef>
                <a:spcPct val="0"/>
              </a:spcBef>
              <a:spcAft>
                <a:spcPct val="0"/>
              </a:spcAft>
              <a:defRPr>
                <a:solidFill>
                  <a:schemeClr val="tx1"/>
                </a:solidFill>
                <a:latin typeface="Tahoma" pitchFamily="34" charset="0"/>
              </a:defRPr>
            </a:lvl6pPr>
            <a:lvl7pPr marL="2971800" indent="-228600" defTabSz="955675" eaLnBrk="0" fontAlgn="base" hangingPunct="0">
              <a:spcBef>
                <a:spcPct val="0"/>
              </a:spcBef>
              <a:spcAft>
                <a:spcPct val="0"/>
              </a:spcAft>
              <a:defRPr>
                <a:solidFill>
                  <a:schemeClr val="tx1"/>
                </a:solidFill>
                <a:latin typeface="Tahoma" pitchFamily="34" charset="0"/>
              </a:defRPr>
            </a:lvl7pPr>
            <a:lvl8pPr marL="3429000" indent="-228600" defTabSz="955675" eaLnBrk="0" fontAlgn="base" hangingPunct="0">
              <a:spcBef>
                <a:spcPct val="0"/>
              </a:spcBef>
              <a:spcAft>
                <a:spcPct val="0"/>
              </a:spcAft>
              <a:defRPr>
                <a:solidFill>
                  <a:schemeClr val="tx1"/>
                </a:solidFill>
                <a:latin typeface="Tahoma" pitchFamily="34" charset="0"/>
              </a:defRPr>
            </a:lvl8pPr>
            <a:lvl9pPr marL="3886200" indent="-228600" defTabSz="955675" eaLnBrk="0" fontAlgn="base" hangingPunct="0">
              <a:spcBef>
                <a:spcPct val="0"/>
              </a:spcBef>
              <a:spcAft>
                <a:spcPct val="0"/>
              </a:spcAft>
              <a:defRPr>
                <a:solidFill>
                  <a:schemeClr val="tx1"/>
                </a:solidFill>
                <a:latin typeface="Tahoma" pitchFamily="34" charset="0"/>
              </a:defRPr>
            </a:lvl9pPr>
          </a:lstStyle>
          <a:p>
            <a:pPr eaLnBrk="1" hangingPunct="1"/>
            <a:fld id="{1977A387-B228-4B0B-BD46-880AE1DCDB7A}" type="slidenum">
              <a:rPr lang="fr-FR" smtClean="0">
                <a:latin typeface="Arial" charset="0"/>
              </a:rPr>
              <a:pPr eaLnBrk="1" hangingPunct="1"/>
              <a:t>13</a:t>
            </a:fld>
            <a:endParaRPr lang="fr-FR" smtClean="0">
              <a:latin typeface="Arial" charset="0"/>
            </a:endParaRPr>
          </a:p>
        </p:txBody>
      </p:sp>
      <p:sp>
        <p:nvSpPr>
          <p:cNvPr id="52227" name="Rectangle 2"/>
          <p:cNvSpPr>
            <a:spLocks noGrp="1" noRot="1" noChangeAspect="1" noChangeArrowheads="1" noTextEdit="1"/>
          </p:cNvSpPr>
          <p:nvPr>
            <p:ph type="sldImg"/>
          </p:nvPr>
        </p:nvSpPr>
        <p:spPr>
          <a:xfrm>
            <a:off x="989013" y="766763"/>
            <a:ext cx="5118100" cy="3838575"/>
          </a:xfrm>
          <a:ln w="12700" cap="flat"/>
        </p:spPr>
      </p:sp>
      <p:sp>
        <p:nvSpPr>
          <p:cNvPr id="52228" name="Rectangle 3"/>
          <p:cNvSpPr>
            <a:spLocks noGrp="1" noChangeArrowheads="1"/>
          </p:cNvSpPr>
          <p:nvPr>
            <p:ph type="body" idx="1"/>
          </p:nvPr>
        </p:nvSpPr>
        <p:spPr>
          <a:xfrm>
            <a:off x="944563" y="4862513"/>
            <a:ext cx="5208587" cy="4605337"/>
          </a:xfrm>
          <a:noFill/>
        </p:spPr>
        <p:txBody>
          <a:bodyPr lIns="96154" tIns="48077" rIns="96154" bIns="48077"/>
          <a:lstStyle/>
          <a:p>
            <a:pPr eaLnBrk="1" hangingPunct="1"/>
            <a:endParaRPr lang="fr-F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defTabSz="955675" eaLnBrk="0" hangingPunct="0">
              <a:defRPr>
                <a:solidFill>
                  <a:schemeClr val="tx1"/>
                </a:solidFill>
                <a:latin typeface="Tahoma" pitchFamily="34" charset="0"/>
              </a:defRPr>
            </a:lvl1pPr>
            <a:lvl2pPr marL="742950" indent="-285750" defTabSz="955675" eaLnBrk="0" hangingPunct="0">
              <a:defRPr>
                <a:solidFill>
                  <a:schemeClr val="tx1"/>
                </a:solidFill>
                <a:latin typeface="Tahoma" pitchFamily="34" charset="0"/>
              </a:defRPr>
            </a:lvl2pPr>
            <a:lvl3pPr marL="1143000" indent="-228600" defTabSz="955675" eaLnBrk="0" hangingPunct="0">
              <a:defRPr>
                <a:solidFill>
                  <a:schemeClr val="tx1"/>
                </a:solidFill>
                <a:latin typeface="Tahoma" pitchFamily="34" charset="0"/>
              </a:defRPr>
            </a:lvl3pPr>
            <a:lvl4pPr marL="1600200" indent="-228600" defTabSz="955675" eaLnBrk="0" hangingPunct="0">
              <a:defRPr>
                <a:solidFill>
                  <a:schemeClr val="tx1"/>
                </a:solidFill>
                <a:latin typeface="Tahoma" pitchFamily="34" charset="0"/>
              </a:defRPr>
            </a:lvl4pPr>
            <a:lvl5pPr marL="2057400" indent="-228600" defTabSz="955675" eaLnBrk="0" hangingPunct="0">
              <a:defRPr>
                <a:solidFill>
                  <a:schemeClr val="tx1"/>
                </a:solidFill>
                <a:latin typeface="Tahoma" pitchFamily="34" charset="0"/>
              </a:defRPr>
            </a:lvl5pPr>
            <a:lvl6pPr marL="2514600" indent="-228600" defTabSz="955675" eaLnBrk="0" fontAlgn="base" hangingPunct="0">
              <a:spcBef>
                <a:spcPct val="0"/>
              </a:spcBef>
              <a:spcAft>
                <a:spcPct val="0"/>
              </a:spcAft>
              <a:defRPr>
                <a:solidFill>
                  <a:schemeClr val="tx1"/>
                </a:solidFill>
                <a:latin typeface="Tahoma" pitchFamily="34" charset="0"/>
              </a:defRPr>
            </a:lvl6pPr>
            <a:lvl7pPr marL="2971800" indent="-228600" defTabSz="955675" eaLnBrk="0" fontAlgn="base" hangingPunct="0">
              <a:spcBef>
                <a:spcPct val="0"/>
              </a:spcBef>
              <a:spcAft>
                <a:spcPct val="0"/>
              </a:spcAft>
              <a:defRPr>
                <a:solidFill>
                  <a:schemeClr val="tx1"/>
                </a:solidFill>
                <a:latin typeface="Tahoma" pitchFamily="34" charset="0"/>
              </a:defRPr>
            </a:lvl7pPr>
            <a:lvl8pPr marL="3429000" indent="-228600" defTabSz="955675" eaLnBrk="0" fontAlgn="base" hangingPunct="0">
              <a:spcBef>
                <a:spcPct val="0"/>
              </a:spcBef>
              <a:spcAft>
                <a:spcPct val="0"/>
              </a:spcAft>
              <a:defRPr>
                <a:solidFill>
                  <a:schemeClr val="tx1"/>
                </a:solidFill>
                <a:latin typeface="Tahoma" pitchFamily="34" charset="0"/>
              </a:defRPr>
            </a:lvl8pPr>
            <a:lvl9pPr marL="3886200" indent="-228600" defTabSz="955675" eaLnBrk="0" fontAlgn="base" hangingPunct="0">
              <a:spcBef>
                <a:spcPct val="0"/>
              </a:spcBef>
              <a:spcAft>
                <a:spcPct val="0"/>
              </a:spcAft>
              <a:defRPr>
                <a:solidFill>
                  <a:schemeClr val="tx1"/>
                </a:solidFill>
                <a:latin typeface="Tahoma" pitchFamily="34" charset="0"/>
              </a:defRPr>
            </a:lvl9pPr>
          </a:lstStyle>
          <a:p>
            <a:pPr eaLnBrk="1" hangingPunct="1"/>
            <a:fld id="{52323BD8-E4B8-43DA-95F9-09719F9058A7}" type="slidenum">
              <a:rPr lang="fr-FR" smtClean="0">
                <a:latin typeface="Arial" charset="0"/>
              </a:rPr>
              <a:pPr eaLnBrk="1" hangingPunct="1"/>
              <a:t>16</a:t>
            </a:fld>
            <a:endParaRPr lang="fr-FR" smtClean="0">
              <a:latin typeface="Arial" charset="0"/>
            </a:endParaRPr>
          </a:p>
        </p:txBody>
      </p:sp>
      <p:sp>
        <p:nvSpPr>
          <p:cNvPr id="53251" name="Rectangle 2"/>
          <p:cNvSpPr>
            <a:spLocks noGrp="1" noRot="1" noChangeAspect="1" noChangeArrowheads="1" noTextEdit="1"/>
          </p:cNvSpPr>
          <p:nvPr>
            <p:ph type="sldImg"/>
          </p:nvPr>
        </p:nvSpPr>
        <p:spPr>
          <a:xfrm>
            <a:off x="989013" y="766763"/>
            <a:ext cx="5118100" cy="3838575"/>
          </a:xfrm>
          <a:ln w="12700" cap="flat"/>
        </p:spPr>
      </p:sp>
      <p:sp>
        <p:nvSpPr>
          <p:cNvPr id="53252" name="Rectangle 3"/>
          <p:cNvSpPr>
            <a:spLocks noGrp="1" noChangeArrowheads="1"/>
          </p:cNvSpPr>
          <p:nvPr>
            <p:ph type="body" idx="1"/>
          </p:nvPr>
        </p:nvSpPr>
        <p:spPr>
          <a:xfrm>
            <a:off x="944563" y="4862513"/>
            <a:ext cx="5208587" cy="4605337"/>
          </a:xfrm>
          <a:noFill/>
        </p:spPr>
        <p:txBody>
          <a:bodyPr lIns="96217" tIns="48110" rIns="96217" bIns="48110"/>
          <a:lstStyle/>
          <a:p>
            <a:pPr eaLnBrk="1" hangingPunct="1"/>
            <a:endParaRPr lang="fr-F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55675" eaLnBrk="0" hangingPunct="0">
              <a:defRPr>
                <a:solidFill>
                  <a:schemeClr val="tx1"/>
                </a:solidFill>
                <a:latin typeface="Tahoma" pitchFamily="34" charset="0"/>
              </a:defRPr>
            </a:lvl1pPr>
            <a:lvl2pPr marL="742950" indent="-285750" defTabSz="955675" eaLnBrk="0" hangingPunct="0">
              <a:defRPr>
                <a:solidFill>
                  <a:schemeClr val="tx1"/>
                </a:solidFill>
                <a:latin typeface="Tahoma" pitchFamily="34" charset="0"/>
              </a:defRPr>
            </a:lvl2pPr>
            <a:lvl3pPr marL="1143000" indent="-228600" defTabSz="955675" eaLnBrk="0" hangingPunct="0">
              <a:defRPr>
                <a:solidFill>
                  <a:schemeClr val="tx1"/>
                </a:solidFill>
                <a:latin typeface="Tahoma" pitchFamily="34" charset="0"/>
              </a:defRPr>
            </a:lvl3pPr>
            <a:lvl4pPr marL="1600200" indent="-228600" defTabSz="955675" eaLnBrk="0" hangingPunct="0">
              <a:defRPr>
                <a:solidFill>
                  <a:schemeClr val="tx1"/>
                </a:solidFill>
                <a:latin typeface="Tahoma" pitchFamily="34" charset="0"/>
              </a:defRPr>
            </a:lvl4pPr>
            <a:lvl5pPr marL="2057400" indent="-228600" defTabSz="955675" eaLnBrk="0" hangingPunct="0">
              <a:defRPr>
                <a:solidFill>
                  <a:schemeClr val="tx1"/>
                </a:solidFill>
                <a:latin typeface="Tahoma" pitchFamily="34" charset="0"/>
              </a:defRPr>
            </a:lvl5pPr>
            <a:lvl6pPr marL="2514600" indent="-228600" defTabSz="955675" eaLnBrk="0" fontAlgn="base" hangingPunct="0">
              <a:spcBef>
                <a:spcPct val="0"/>
              </a:spcBef>
              <a:spcAft>
                <a:spcPct val="0"/>
              </a:spcAft>
              <a:defRPr>
                <a:solidFill>
                  <a:schemeClr val="tx1"/>
                </a:solidFill>
                <a:latin typeface="Tahoma" pitchFamily="34" charset="0"/>
              </a:defRPr>
            </a:lvl6pPr>
            <a:lvl7pPr marL="2971800" indent="-228600" defTabSz="955675" eaLnBrk="0" fontAlgn="base" hangingPunct="0">
              <a:spcBef>
                <a:spcPct val="0"/>
              </a:spcBef>
              <a:spcAft>
                <a:spcPct val="0"/>
              </a:spcAft>
              <a:defRPr>
                <a:solidFill>
                  <a:schemeClr val="tx1"/>
                </a:solidFill>
                <a:latin typeface="Tahoma" pitchFamily="34" charset="0"/>
              </a:defRPr>
            </a:lvl7pPr>
            <a:lvl8pPr marL="3429000" indent="-228600" defTabSz="955675" eaLnBrk="0" fontAlgn="base" hangingPunct="0">
              <a:spcBef>
                <a:spcPct val="0"/>
              </a:spcBef>
              <a:spcAft>
                <a:spcPct val="0"/>
              </a:spcAft>
              <a:defRPr>
                <a:solidFill>
                  <a:schemeClr val="tx1"/>
                </a:solidFill>
                <a:latin typeface="Tahoma" pitchFamily="34" charset="0"/>
              </a:defRPr>
            </a:lvl8pPr>
            <a:lvl9pPr marL="3886200" indent="-228600" defTabSz="955675" eaLnBrk="0" fontAlgn="base" hangingPunct="0">
              <a:spcBef>
                <a:spcPct val="0"/>
              </a:spcBef>
              <a:spcAft>
                <a:spcPct val="0"/>
              </a:spcAft>
              <a:defRPr>
                <a:solidFill>
                  <a:schemeClr val="tx1"/>
                </a:solidFill>
                <a:latin typeface="Tahoma" pitchFamily="34" charset="0"/>
              </a:defRPr>
            </a:lvl9pPr>
          </a:lstStyle>
          <a:p>
            <a:pPr eaLnBrk="1" hangingPunct="1"/>
            <a:fld id="{A523D2C9-ECB2-48B0-9780-A53A1DA2F50A}" type="slidenum">
              <a:rPr lang="fr-FR" smtClean="0">
                <a:latin typeface="Arial" charset="0"/>
              </a:rPr>
              <a:pPr eaLnBrk="1" hangingPunct="1"/>
              <a:t>17</a:t>
            </a:fld>
            <a:endParaRPr lang="fr-FR" smtClean="0">
              <a:latin typeface="Arial" charset="0"/>
            </a:endParaRPr>
          </a:p>
        </p:txBody>
      </p:sp>
      <p:sp>
        <p:nvSpPr>
          <p:cNvPr id="54275" name="Rectangle 2"/>
          <p:cNvSpPr>
            <a:spLocks noGrp="1" noRot="1" noChangeAspect="1" noChangeArrowheads="1" noTextEdit="1"/>
          </p:cNvSpPr>
          <p:nvPr>
            <p:ph type="sldImg"/>
          </p:nvPr>
        </p:nvSpPr>
        <p:spPr>
          <a:xfrm>
            <a:off x="989013" y="766763"/>
            <a:ext cx="5118100" cy="3838575"/>
          </a:xfrm>
          <a:ln w="12700" cap="flat"/>
        </p:spPr>
      </p:sp>
      <p:sp>
        <p:nvSpPr>
          <p:cNvPr id="54276" name="Rectangle 3"/>
          <p:cNvSpPr>
            <a:spLocks noGrp="1" noChangeArrowheads="1"/>
          </p:cNvSpPr>
          <p:nvPr>
            <p:ph type="body" idx="1"/>
          </p:nvPr>
        </p:nvSpPr>
        <p:spPr>
          <a:xfrm>
            <a:off x="944563" y="4862513"/>
            <a:ext cx="5208587" cy="4605337"/>
          </a:xfrm>
          <a:noFill/>
        </p:spPr>
        <p:txBody>
          <a:bodyPr lIns="96217" tIns="48110" rIns="96217" bIns="48110"/>
          <a:lstStyle/>
          <a:p>
            <a:pPr eaLnBrk="1" hangingPunct="1"/>
            <a:endParaRPr lang="fr-F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defTabSz="955675" eaLnBrk="0" hangingPunct="0">
              <a:defRPr>
                <a:solidFill>
                  <a:schemeClr val="tx1"/>
                </a:solidFill>
                <a:latin typeface="Tahoma" pitchFamily="34" charset="0"/>
              </a:defRPr>
            </a:lvl1pPr>
            <a:lvl2pPr marL="742950" indent="-285750" defTabSz="955675" eaLnBrk="0" hangingPunct="0">
              <a:defRPr>
                <a:solidFill>
                  <a:schemeClr val="tx1"/>
                </a:solidFill>
                <a:latin typeface="Tahoma" pitchFamily="34" charset="0"/>
              </a:defRPr>
            </a:lvl2pPr>
            <a:lvl3pPr marL="1143000" indent="-228600" defTabSz="955675" eaLnBrk="0" hangingPunct="0">
              <a:defRPr>
                <a:solidFill>
                  <a:schemeClr val="tx1"/>
                </a:solidFill>
                <a:latin typeface="Tahoma" pitchFamily="34" charset="0"/>
              </a:defRPr>
            </a:lvl3pPr>
            <a:lvl4pPr marL="1600200" indent="-228600" defTabSz="955675" eaLnBrk="0" hangingPunct="0">
              <a:defRPr>
                <a:solidFill>
                  <a:schemeClr val="tx1"/>
                </a:solidFill>
                <a:latin typeface="Tahoma" pitchFamily="34" charset="0"/>
              </a:defRPr>
            </a:lvl4pPr>
            <a:lvl5pPr marL="2057400" indent="-228600" defTabSz="955675" eaLnBrk="0" hangingPunct="0">
              <a:defRPr>
                <a:solidFill>
                  <a:schemeClr val="tx1"/>
                </a:solidFill>
                <a:latin typeface="Tahoma" pitchFamily="34" charset="0"/>
              </a:defRPr>
            </a:lvl5pPr>
            <a:lvl6pPr marL="2514600" indent="-228600" defTabSz="955675" eaLnBrk="0" fontAlgn="base" hangingPunct="0">
              <a:spcBef>
                <a:spcPct val="0"/>
              </a:spcBef>
              <a:spcAft>
                <a:spcPct val="0"/>
              </a:spcAft>
              <a:defRPr>
                <a:solidFill>
                  <a:schemeClr val="tx1"/>
                </a:solidFill>
                <a:latin typeface="Tahoma" pitchFamily="34" charset="0"/>
              </a:defRPr>
            </a:lvl6pPr>
            <a:lvl7pPr marL="2971800" indent="-228600" defTabSz="955675" eaLnBrk="0" fontAlgn="base" hangingPunct="0">
              <a:spcBef>
                <a:spcPct val="0"/>
              </a:spcBef>
              <a:spcAft>
                <a:spcPct val="0"/>
              </a:spcAft>
              <a:defRPr>
                <a:solidFill>
                  <a:schemeClr val="tx1"/>
                </a:solidFill>
                <a:latin typeface="Tahoma" pitchFamily="34" charset="0"/>
              </a:defRPr>
            </a:lvl7pPr>
            <a:lvl8pPr marL="3429000" indent="-228600" defTabSz="955675" eaLnBrk="0" fontAlgn="base" hangingPunct="0">
              <a:spcBef>
                <a:spcPct val="0"/>
              </a:spcBef>
              <a:spcAft>
                <a:spcPct val="0"/>
              </a:spcAft>
              <a:defRPr>
                <a:solidFill>
                  <a:schemeClr val="tx1"/>
                </a:solidFill>
                <a:latin typeface="Tahoma" pitchFamily="34" charset="0"/>
              </a:defRPr>
            </a:lvl8pPr>
            <a:lvl9pPr marL="3886200" indent="-228600" defTabSz="955675" eaLnBrk="0" fontAlgn="base" hangingPunct="0">
              <a:spcBef>
                <a:spcPct val="0"/>
              </a:spcBef>
              <a:spcAft>
                <a:spcPct val="0"/>
              </a:spcAft>
              <a:defRPr>
                <a:solidFill>
                  <a:schemeClr val="tx1"/>
                </a:solidFill>
                <a:latin typeface="Tahoma" pitchFamily="34" charset="0"/>
              </a:defRPr>
            </a:lvl9pPr>
          </a:lstStyle>
          <a:p>
            <a:pPr eaLnBrk="1" hangingPunct="1"/>
            <a:fld id="{54E62459-476C-46EF-A405-44D908109B47}" type="slidenum">
              <a:rPr lang="fr-FR" smtClean="0">
                <a:latin typeface="Arial" charset="0"/>
              </a:rPr>
              <a:pPr eaLnBrk="1" hangingPunct="1"/>
              <a:t>18</a:t>
            </a:fld>
            <a:endParaRPr lang="fr-FR" smtClean="0">
              <a:latin typeface="Arial" charset="0"/>
            </a:endParaRPr>
          </a:p>
        </p:txBody>
      </p:sp>
      <p:sp>
        <p:nvSpPr>
          <p:cNvPr id="55299" name="Rectangle 2"/>
          <p:cNvSpPr>
            <a:spLocks noGrp="1" noRot="1" noChangeAspect="1" noChangeArrowheads="1" noTextEdit="1"/>
          </p:cNvSpPr>
          <p:nvPr>
            <p:ph type="sldImg"/>
          </p:nvPr>
        </p:nvSpPr>
        <p:spPr>
          <a:xfrm>
            <a:off x="989013" y="766763"/>
            <a:ext cx="5118100" cy="3838575"/>
          </a:xfrm>
          <a:ln w="12700" cap="flat"/>
        </p:spPr>
      </p:sp>
      <p:sp>
        <p:nvSpPr>
          <p:cNvPr id="55300" name="Rectangle 3"/>
          <p:cNvSpPr>
            <a:spLocks noGrp="1" noChangeArrowheads="1"/>
          </p:cNvSpPr>
          <p:nvPr>
            <p:ph type="body" idx="1"/>
          </p:nvPr>
        </p:nvSpPr>
        <p:spPr>
          <a:xfrm>
            <a:off x="944563" y="4862513"/>
            <a:ext cx="5208587" cy="4605337"/>
          </a:xfrm>
          <a:noFill/>
        </p:spPr>
        <p:txBody>
          <a:bodyPr lIns="96217" tIns="48110" rIns="96217" bIns="48110"/>
          <a:lstStyle/>
          <a:p>
            <a:pPr eaLnBrk="1" hangingPunct="1"/>
            <a:endParaRPr lang="fr-F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55675" eaLnBrk="0" hangingPunct="0">
              <a:defRPr>
                <a:solidFill>
                  <a:schemeClr val="tx1"/>
                </a:solidFill>
                <a:latin typeface="Tahoma" pitchFamily="34" charset="0"/>
              </a:defRPr>
            </a:lvl1pPr>
            <a:lvl2pPr marL="742950" indent="-285750" defTabSz="955675" eaLnBrk="0" hangingPunct="0">
              <a:defRPr>
                <a:solidFill>
                  <a:schemeClr val="tx1"/>
                </a:solidFill>
                <a:latin typeface="Tahoma" pitchFamily="34" charset="0"/>
              </a:defRPr>
            </a:lvl2pPr>
            <a:lvl3pPr marL="1143000" indent="-228600" defTabSz="955675" eaLnBrk="0" hangingPunct="0">
              <a:defRPr>
                <a:solidFill>
                  <a:schemeClr val="tx1"/>
                </a:solidFill>
                <a:latin typeface="Tahoma" pitchFamily="34" charset="0"/>
              </a:defRPr>
            </a:lvl3pPr>
            <a:lvl4pPr marL="1600200" indent="-228600" defTabSz="955675" eaLnBrk="0" hangingPunct="0">
              <a:defRPr>
                <a:solidFill>
                  <a:schemeClr val="tx1"/>
                </a:solidFill>
                <a:latin typeface="Tahoma" pitchFamily="34" charset="0"/>
              </a:defRPr>
            </a:lvl4pPr>
            <a:lvl5pPr marL="2057400" indent="-228600" defTabSz="955675" eaLnBrk="0" hangingPunct="0">
              <a:defRPr>
                <a:solidFill>
                  <a:schemeClr val="tx1"/>
                </a:solidFill>
                <a:latin typeface="Tahoma" pitchFamily="34" charset="0"/>
              </a:defRPr>
            </a:lvl5pPr>
            <a:lvl6pPr marL="2514600" indent="-228600" defTabSz="955675" eaLnBrk="0" fontAlgn="base" hangingPunct="0">
              <a:spcBef>
                <a:spcPct val="0"/>
              </a:spcBef>
              <a:spcAft>
                <a:spcPct val="0"/>
              </a:spcAft>
              <a:defRPr>
                <a:solidFill>
                  <a:schemeClr val="tx1"/>
                </a:solidFill>
                <a:latin typeface="Tahoma" pitchFamily="34" charset="0"/>
              </a:defRPr>
            </a:lvl6pPr>
            <a:lvl7pPr marL="2971800" indent="-228600" defTabSz="955675" eaLnBrk="0" fontAlgn="base" hangingPunct="0">
              <a:spcBef>
                <a:spcPct val="0"/>
              </a:spcBef>
              <a:spcAft>
                <a:spcPct val="0"/>
              </a:spcAft>
              <a:defRPr>
                <a:solidFill>
                  <a:schemeClr val="tx1"/>
                </a:solidFill>
                <a:latin typeface="Tahoma" pitchFamily="34" charset="0"/>
              </a:defRPr>
            </a:lvl7pPr>
            <a:lvl8pPr marL="3429000" indent="-228600" defTabSz="955675" eaLnBrk="0" fontAlgn="base" hangingPunct="0">
              <a:spcBef>
                <a:spcPct val="0"/>
              </a:spcBef>
              <a:spcAft>
                <a:spcPct val="0"/>
              </a:spcAft>
              <a:defRPr>
                <a:solidFill>
                  <a:schemeClr val="tx1"/>
                </a:solidFill>
                <a:latin typeface="Tahoma" pitchFamily="34" charset="0"/>
              </a:defRPr>
            </a:lvl8pPr>
            <a:lvl9pPr marL="3886200" indent="-228600" defTabSz="955675" eaLnBrk="0" fontAlgn="base" hangingPunct="0">
              <a:spcBef>
                <a:spcPct val="0"/>
              </a:spcBef>
              <a:spcAft>
                <a:spcPct val="0"/>
              </a:spcAft>
              <a:defRPr>
                <a:solidFill>
                  <a:schemeClr val="tx1"/>
                </a:solidFill>
                <a:latin typeface="Tahoma" pitchFamily="34" charset="0"/>
              </a:defRPr>
            </a:lvl9pPr>
          </a:lstStyle>
          <a:p>
            <a:pPr eaLnBrk="1" hangingPunct="1"/>
            <a:fld id="{CF6C9D51-7F58-4012-B999-BF88C8E7E8DD}" type="slidenum">
              <a:rPr lang="fr-FR" smtClean="0">
                <a:latin typeface="Arial" charset="0"/>
              </a:rPr>
              <a:pPr eaLnBrk="1" hangingPunct="1"/>
              <a:t>19</a:t>
            </a:fld>
            <a:endParaRPr lang="fr-FR" smtClean="0">
              <a:latin typeface="Arial" charset="0"/>
            </a:endParaRPr>
          </a:p>
        </p:txBody>
      </p:sp>
      <p:sp>
        <p:nvSpPr>
          <p:cNvPr id="56323" name="Rectangle 2"/>
          <p:cNvSpPr>
            <a:spLocks noGrp="1" noRot="1" noChangeAspect="1" noChangeArrowheads="1" noTextEdit="1"/>
          </p:cNvSpPr>
          <p:nvPr>
            <p:ph type="sldImg"/>
          </p:nvPr>
        </p:nvSpPr>
        <p:spPr>
          <a:xfrm>
            <a:off x="989013" y="766763"/>
            <a:ext cx="5118100" cy="3838575"/>
          </a:xfrm>
          <a:ln w="12700" cap="flat"/>
        </p:spPr>
      </p:sp>
      <p:sp>
        <p:nvSpPr>
          <p:cNvPr id="56324" name="Rectangle 3"/>
          <p:cNvSpPr>
            <a:spLocks noGrp="1" noChangeArrowheads="1"/>
          </p:cNvSpPr>
          <p:nvPr>
            <p:ph type="body" idx="1"/>
          </p:nvPr>
        </p:nvSpPr>
        <p:spPr>
          <a:xfrm>
            <a:off x="944563" y="4862513"/>
            <a:ext cx="5208587" cy="4605337"/>
          </a:xfrm>
          <a:noFill/>
        </p:spPr>
        <p:txBody>
          <a:bodyPr lIns="96217" tIns="48110" rIns="96217" bIns="48110"/>
          <a:lstStyle/>
          <a:p>
            <a:pPr eaLnBrk="1" hangingPunct="1"/>
            <a:endParaRPr lang="fr-F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defTabSz="955675" eaLnBrk="0" hangingPunct="0">
              <a:defRPr>
                <a:solidFill>
                  <a:schemeClr val="tx1"/>
                </a:solidFill>
                <a:latin typeface="Tahoma" pitchFamily="34" charset="0"/>
              </a:defRPr>
            </a:lvl1pPr>
            <a:lvl2pPr marL="742950" indent="-285750" defTabSz="955675" eaLnBrk="0" hangingPunct="0">
              <a:defRPr>
                <a:solidFill>
                  <a:schemeClr val="tx1"/>
                </a:solidFill>
                <a:latin typeface="Tahoma" pitchFamily="34" charset="0"/>
              </a:defRPr>
            </a:lvl2pPr>
            <a:lvl3pPr marL="1143000" indent="-228600" defTabSz="955675" eaLnBrk="0" hangingPunct="0">
              <a:defRPr>
                <a:solidFill>
                  <a:schemeClr val="tx1"/>
                </a:solidFill>
                <a:latin typeface="Tahoma" pitchFamily="34" charset="0"/>
              </a:defRPr>
            </a:lvl3pPr>
            <a:lvl4pPr marL="1600200" indent="-228600" defTabSz="955675" eaLnBrk="0" hangingPunct="0">
              <a:defRPr>
                <a:solidFill>
                  <a:schemeClr val="tx1"/>
                </a:solidFill>
                <a:latin typeface="Tahoma" pitchFamily="34" charset="0"/>
              </a:defRPr>
            </a:lvl4pPr>
            <a:lvl5pPr marL="2057400" indent="-228600" defTabSz="955675" eaLnBrk="0" hangingPunct="0">
              <a:defRPr>
                <a:solidFill>
                  <a:schemeClr val="tx1"/>
                </a:solidFill>
                <a:latin typeface="Tahoma" pitchFamily="34" charset="0"/>
              </a:defRPr>
            </a:lvl5pPr>
            <a:lvl6pPr marL="2514600" indent="-228600" defTabSz="955675" eaLnBrk="0" fontAlgn="base" hangingPunct="0">
              <a:spcBef>
                <a:spcPct val="0"/>
              </a:spcBef>
              <a:spcAft>
                <a:spcPct val="0"/>
              </a:spcAft>
              <a:defRPr>
                <a:solidFill>
                  <a:schemeClr val="tx1"/>
                </a:solidFill>
                <a:latin typeface="Tahoma" pitchFamily="34" charset="0"/>
              </a:defRPr>
            </a:lvl6pPr>
            <a:lvl7pPr marL="2971800" indent="-228600" defTabSz="955675" eaLnBrk="0" fontAlgn="base" hangingPunct="0">
              <a:spcBef>
                <a:spcPct val="0"/>
              </a:spcBef>
              <a:spcAft>
                <a:spcPct val="0"/>
              </a:spcAft>
              <a:defRPr>
                <a:solidFill>
                  <a:schemeClr val="tx1"/>
                </a:solidFill>
                <a:latin typeface="Tahoma" pitchFamily="34" charset="0"/>
              </a:defRPr>
            </a:lvl7pPr>
            <a:lvl8pPr marL="3429000" indent="-228600" defTabSz="955675" eaLnBrk="0" fontAlgn="base" hangingPunct="0">
              <a:spcBef>
                <a:spcPct val="0"/>
              </a:spcBef>
              <a:spcAft>
                <a:spcPct val="0"/>
              </a:spcAft>
              <a:defRPr>
                <a:solidFill>
                  <a:schemeClr val="tx1"/>
                </a:solidFill>
                <a:latin typeface="Tahoma" pitchFamily="34" charset="0"/>
              </a:defRPr>
            </a:lvl8pPr>
            <a:lvl9pPr marL="3886200" indent="-228600" defTabSz="955675" eaLnBrk="0" fontAlgn="base" hangingPunct="0">
              <a:spcBef>
                <a:spcPct val="0"/>
              </a:spcBef>
              <a:spcAft>
                <a:spcPct val="0"/>
              </a:spcAft>
              <a:defRPr>
                <a:solidFill>
                  <a:schemeClr val="tx1"/>
                </a:solidFill>
                <a:latin typeface="Tahoma" pitchFamily="34" charset="0"/>
              </a:defRPr>
            </a:lvl9pPr>
          </a:lstStyle>
          <a:p>
            <a:pPr eaLnBrk="1" hangingPunct="1"/>
            <a:fld id="{E625093D-B338-45AC-B116-1469183718A6}" type="slidenum">
              <a:rPr lang="fr-FR" smtClean="0">
                <a:latin typeface="Arial" charset="0"/>
              </a:rPr>
              <a:pPr eaLnBrk="1" hangingPunct="1"/>
              <a:t>20</a:t>
            </a:fld>
            <a:endParaRPr lang="fr-FR" smtClean="0">
              <a:latin typeface="Arial" charset="0"/>
            </a:endParaRPr>
          </a:p>
        </p:txBody>
      </p:sp>
      <p:sp>
        <p:nvSpPr>
          <p:cNvPr id="57347" name="Rectangle 2"/>
          <p:cNvSpPr>
            <a:spLocks noGrp="1" noRot="1" noChangeAspect="1" noChangeArrowheads="1" noTextEdit="1"/>
          </p:cNvSpPr>
          <p:nvPr>
            <p:ph type="sldImg"/>
          </p:nvPr>
        </p:nvSpPr>
        <p:spPr>
          <a:xfrm>
            <a:off x="989013" y="766763"/>
            <a:ext cx="5118100" cy="3838575"/>
          </a:xfrm>
          <a:ln w="12700" cap="flat"/>
        </p:spPr>
      </p:sp>
      <p:sp>
        <p:nvSpPr>
          <p:cNvPr id="57348" name="Rectangle 3"/>
          <p:cNvSpPr>
            <a:spLocks noGrp="1" noChangeArrowheads="1"/>
          </p:cNvSpPr>
          <p:nvPr>
            <p:ph type="body" idx="1"/>
          </p:nvPr>
        </p:nvSpPr>
        <p:spPr>
          <a:xfrm>
            <a:off x="944563" y="4862513"/>
            <a:ext cx="5208587" cy="4605337"/>
          </a:xfrm>
          <a:noFill/>
        </p:spPr>
        <p:txBody>
          <a:bodyPr lIns="96217" tIns="48110" rIns="96217" bIns="48110"/>
          <a:lstStyle/>
          <a:p>
            <a:pPr eaLnBrk="1" hangingPunct="1"/>
            <a:endParaRPr lang="fr-F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defTabSz="955675" eaLnBrk="0" hangingPunct="0">
              <a:defRPr>
                <a:solidFill>
                  <a:schemeClr val="tx1"/>
                </a:solidFill>
                <a:latin typeface="Tahoma" pitchFamily="34" charset="0"/>
              </a:defRPr>
            </a:lvl1pPr>
            <a:lvl2pPr marL="742950" indent="-285750" defTabSz="955675" eaLnBrk="0" hangingPunct="0">
              <a:defRPr>
                <a:solidFill>
                  <a:schemeClr val="tx1"/>
                </a:solidFill>
                <a:latin typeface="Tahoma" pitchFamily="34" charset="0"/>
              </a:defRPr>
            </a:lvl2pPr>
            <a:lvl3pPr marL="1143000" indent="-228600" defTabSz="955675" eaLnBrk="0" hangingPunct="0">
              <a:defRPr>
                <a:solidFill>
                  <a:schemeClr val="tx1"/>
                </a:solidFill>
                <a:latin typeface="Tahoma" pitchFamily="34" charset="0"/>
              </a:defRPr>
            </a:lvl3pPr>
            <a:lvl4pPr marL="1600200" indent="-228600" defTabSz="955675" eaLnBrk="0" hangingPunct="0">
              <a:defRPr>
                <a:solidFill>
                  <a:schemeClr val="tx1"/>
                </a:solidFill>
                <a:latin typeface="Tahoma" pitchFamily="34" charset="0"/>
              </a:defRPr>
            </a:lvl4pPr>
            <a:lvl5pPr marL="2057400" indent="-228600" defTabSz="955675" eaLnBrk="0" hangingPunct="0">
              <a:defRPr>
                <a:solidFill>
                  <a:schemeClr val="tx1"/>
                </a:solidFill>
                <a:latin typeface="Tahoma" pitchFamily="34" charset="0"/>
              </a:defRPr>
            </a:lvl5pPr>
            <a:lvl6pPr marL="2514600" indent="-228600" defTabSz="955675" eaLnBrk="0" fontAlgn="base" hangingPunct="0">
              <a:spcBef>
                <a:spcPct val="0"/>
              </a:spcBef>
              <a:spcAft>
                <a:spcPct val="0"/>
              </a:spcAft>
              <a:defRPr>
                <a:solidFill>
                  <a:schemeClr val="tx1"/>
                </a:solidFill>
                <a:latin typeface="Tahoma" pitchFamily="34" charset="0"/>
              </a:defRPr>
            </a:lvl6pPr>
            <a:lvl7pPr marL="2971800" indent="-228600" defTabSz="955675" eaLnBrk="0" fontAlgn="base" hangingPunct="0">
              <a:spcBef>
                <a:spcPct val="0"/>
              </a:spcBef>
              <a:spcAft>
                <a:spcPct val="0"/>
              </a:spcAft>
              <a:defRPr>
                <a:solidFill>
                  <a:schemeClr val="tx1"/>
                </a:solidFill>
                <a:latin typeface="Tahoma" pitchFamily="34" charset="0"/>
              </a:defRPr>
            </a:lvl7pPr>
            <a:lvl8pPr marL="3429000" indent="-228600" defTabSz="955675" eaLnBrk="0" fontAlgn="base" hangingPunct="0">
              <a:spcBef>
                <a:spcPct val="0"/>
              </a:spcBef>
              <a:spcAft>
                <a:spcPct val="0"/>
              </a:spcAft>
              <a:defRPr>
                <a:solidFill>
                  <a:schemeClr val="tx1"/>
                </a:solidFill>
                <a:latin typeface="Tahoma" pitchFamily="34" charset="0"/>
              </a:defRPr>
            </a:lvl8pPr>
            <a:lvl9pPr marL="3886200" indent="-228600" defTabSz="955675" eaLnBrk="0" fontAlgn="base" hangingPunct="0">
              <a:spcBef>
                <a:spcPct val="0"/>
              </a:spcBef>
              <a:spcAft>
                <a:spcPct val="0"/>
              </a:spcAft>
              <a:defRPr>
                <a:solidFill>
                  <a:schemeClr val="tx1"/>
                </a:solidFill>
                <a:latin typeface="Tahoma" pitchFamily="34" charset="0"/>
              </a:defRPr>
            </a:lvl9pPr>
          </a:lstStyle>
          <a:p>
            <a:pPr eaLnBrk="1" hangingPunct="1"/>
            <a:fld id="{DB4426C0-71F1-410A-A14C-FC9CBF8424D6}" type="slidenum">
              <a:rPr lang="fr-FR" smtClean="0">
                <a:latin typeface="Arial" charset="0"/>
              </a:rPr>
              <a:pPr eaLnBrk="1" hangingPunct="1"/>
              <a:t>22</a:t>
            </a:fld>
            <a:endParaRPr lang="fr-FR" smtClean="0">
              <a:latin typeface="Arial" charset="0"/>
            </a:endParaRPr>
          </a:p>
        </p:txBody>
      </p:sp>
      <p:sp>
        <p:nvSpPr>
          <p:cNvPr id="58371" name="Rectangle 2"/>
          <p:cNvSpPr>
            <a:spLocks noGrp="1" noRot="1" noChangeAspect="1" noChangeArrowheads="1" noTextEdit="1"/>
          </p:cNvSpPr>
          <p:nvPr>
            <p:ph type="sldImg"/>
          </p:nvPr>
        </p:nvSpPr>
        <p:spPr>
          <a:xfrm>
            <a:off x="992188" y="766763"/>
            <a:ext cx="5114925" cy="3836987"/>
          </a:xfrm>
          <a:ln cap="flat"/>
        </p:spPr>
      </p:sp>
      <p:sp>
        <p:nvSpPr>
          <p:cNvPr id="58372" name="Rectangle 3"/>
          <p:cNvSpPr>
            <a:spLocks noGrp="1" noChangeArrowheads="1"/>
          </p:cNvSpPr>
          <p:nvPr>
            <p:ph type="body" idx="1"/>
          </p:nvPr>
        </p:nvSpPr>
        <p:spPr>
          <a:xfrm>
            <a:off x="946150" y="4860925"/>
            <a:ext cx="5205413" cy="4606925"/>
          </a:xfrm>
          <a:noFill/>
        </p:spPr>
        <p:txBody>
          <a:bodyPr lIns="97734" tIns="48867" rIns="97734" bIns="48867"/>
          <a:lstStyle/>
          <a:p>
            <a:endParaRPr lang="fr-F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55675" eaLnBrk="0" hangingPunct="0">
              <a:defRPr>
                <a:solidFill>
                  <a:schemeClr val="tx1"/>
                </a:solidFill>
                <a:latin typeface="Tahoma" pitchFamily="34" charset="0"/>
              </a:defRPr>
            </a:lvl1pPr>
            <a:lvl2pPr marL="742950" indent="-285750" defTabSz="955675" eaLnBrk="0" hangingPunct="0">
              <a:defRPr>
                <a:solidFill>
                  <a:schemeClr val="tx1"/>
                </a:solidFill>
                <a:latin typeface="Tahoma" pitchFamily="34" charset="0"/>
              </a:defRPr>
            </a:lvl2pPr>
            <a:lvl3pPr marL="1143000" indent="-228600" defTabSz="955675" eaLnBrk="0" hangingPunct="0">
              <a:defRPr>
                <a:solidFill>
                  <a:schemeClr val="tx1"/>
                </a:solidFill>
                <a:latin typeface="Tahoma" pitchFamily="34" charset="0"/>
              </a:defRPr>
            </a:lvl3pPr>
            <a:lvl4pPr marL="1600200" indent="-228600" defTabSz="955675" eaLnBrk="0" hangingPunct="0">
              <a:defRPr>
                <a:solidFill>
                  <a:schemeClr val="tx1"/>
                </a:solidFill>
                <a:latin typeface="Tahoma" pitchFamily="34" charset="0"/>
              </a:defRPr>
            </a:lvl4pPr>
            <a:lvl5pPr marL="2057400" indent="-228600" defTabSz="955675" eaLnBrk="0" hangingPunct="0">
              <a:defRPr>
                <a:solidFill>
                  <a:schemeClr val="tx1"/>
                </a:solidFill>
                <a:latin typeface="Tahoma" pitchFamily="34" charset="0"/>
              </a:defRPr>
            </a:lvl5pPr>
            <a:lvl6pPr marL="2514600" indent="-228600" defTabSz="955675" eaLnBrk="0" fontAlgn="base" hangingPunct="0">
              <a:spcBef>
                <a:spcPct val="0"/>
              </a:spcBef>
              <a:spcAft>
                <a:spcPct val="0"/>
              </a:spcAft>
              <a:defRPr>
                <a:solidFill>
                  <a:schemeClr val="tx1"/>
                </a:solidFill>
                <a:latin typeface="Tahoma" pitchFamily="34" charset="0"/>
              </a:defRPr>
            </a:lvl6pPr>
            <a:lvl7pPr marL="2971800" indent="-228600" defTabSz="955675" eaLnBrk="0" fontAlgn="base" hangingPunct="0">
              <a:spcBef>
                <a:spcPct val="0"/>
              </a:spcBef>
              <a:spcAft>
                <a:spcPct val="0"/>
              </a:spcAft>
              <a:defRPr>
                <a:solidFill>
                  <a:schemeClr val="tx1"/>
                </a:solidFill>
                <a:latin typeface="Tahoma" pitchFamily="34" charset="0"/>
              </a:defRPr>
            </a:lvl7pPr>
            <a:lvl8pPr marL="3429000" indent="-228600" defTabSz="955675" eaLnBrk="0" fontAlgn="base" hangingPunct="0">
              <a:spcBef>
                <a:spcPct val="0"/>
              </a:spcBef>
              <a:spcAft>
                <a:spcPct val="0"/>
              </a:spcAft>
              <a:defRPr>
                <a:solidFill>
                  <a:schemeClr val="tx1"/>
                </a:solidFill>
                <a:latin typeface="Tahoma" pitchFamily="34" charset="0"/>
              </a:defRPr>
            </a:lvl8pPr>
            <a:lvl9pPr marL="3886200" indent="-228600" defTabSz="955675" eaLnBrk="0" fontAlgn="base" hangingPunct="0">
              <a:spcBef>
                <a:spcPct val="0"/>
              </a:spcBef>
              <a:spcAft>
                <a:spcPct val="0"/>
              </a:spcAft>
              <a:defRPr>
                <a:solidFill>
                  <a:schemeClr val="tx1"/>
                </a:solidFill>
                <a:latin typeface="Tahoma" pitchFamily="34" charset="0"/>
              </a:defRPr>
            </a:lvl9pPr>
          </a:lstStyle>
          <a:p>
            <a:pPr eaLnBrk="1" hangingPunct="1"/>
            <a:fld id="{10E54DF5-8B13-4CD0-B41E-61B1F00FCD24}" type="slidenum">
              <a:rPr lang="fr-FR" smtClean="0">
                <a:latin typeface="Arial" charset="0"/>
              </a:rPr>
              <a:pPr eaLnBrk="1" hangingPunct="1"/>
              <a:t>23</a:t>
            </a:fld>
            <a:endParaRPr lang="fr-FR" smtClean="0">
              <a:latin typeface="Arial" charset="0"/>
            </a:endParaRPr>
          </a:p>
        </p:txBody>
      </p:sp>
      <p:sp>
        <p:nvSpPr>
          <p:cNvPr id="59395" name="Rectangle 2"/>
          <p:cNvSpPr>
            <a:spLocks noGrp="1" noRot="1" noChangeAspect="1" noChangeArrowheads="1" noTextEdit="1"/>
          </p:cNvSpPr>
          <p:nvPr>
            <p:ph type="sldImg"/>
          </p:nvPr>
        </p:nvSpPr>
        <p:spPr>
          <a:ln cap="flat"/>
        </p:spPr>
      </p:sp>
      <p:sp>
        <p:nvSpPr>
          <p:cNvPr id="59396" name="Rectangle 3"/>
          <p:cNvSpPr>
            <a:spLocks noGrp="1" noChangeArrowheads="1"/>
          </p:cNvSpPr>
          <p:nvPr>
            <p:ph type="body" idx="1"/>
          </p:nvPr>
        </p:nvSpPr>
        <p:spPr>
          <a:noFill/>
        </p:spPr>
        <p:txBody>
          <a:bodyPr/>
          <a:lstStyle/>
          <a:p>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defTabSz="955675" eaLnBrk="0" hangingPunct="0">
              <a:defRPr>
                <a:solidFill>
                  <a:schemeClr val="tx1"/>
                </a:solidFill>
                <a:latin typeface="Tahoma" pitchFamily="34" charset="0"/>
              </a:defRPr>
            </a:lvl1pPr>
            <a:lvl2pPr marL="742950" indent="-285750" defTabSz="955675" eaLnBrk="0" hangingPunct="0">
              <a:defRPr>
                <a:solidFill>
                  <a:schemeClr val="tx1"/>
                </a:solidFill>
                <a:latin typeface="Tahoma" pitchFamily="34" charset="0"/>
              </a:defRPr>
            </a:lvl2pPr>
            <a:lvl3pPr marL="1143000" indent="-228600" defTabSz="955675" eaLnBrk="0" hangingPunct="0">
              <a:defRPr>
                <a:solidFill>
                  <a:schemeClr val="tx1"/>
                </a:solidFill>
                <a:latin typeface="Tahoma" pitchFamily="34" charset="0"/>
              </a:defRPr>
            </a:lvl3pPr>
            <a:lvl4pPr marL="1600200" indent="-228600" defTabSz="955675" eaLnBrk="0" hangingPunct="0">
              <a:defRPr>
                <a:solidFill>
                  <a:schemeClr val="tx1"/>
                </a:solidFill>
                <a:latin typeface="Tahoma" pitchFamily="34" charset="0"/>
              </a:defRPr>
            </a:lvl4pPr>
            <a:lvl5pPr marL="2057400" indent="-228600" defTabSz="955675" eaLnBrk="0" hangingPunct="0">
              <a:defRPr>
                <a:solidFill>
                  <a:schemeClr val="tx1"/>
                </a:solidFill>
                <a:latin typeface="Tahoma" pitchFamily="34" charset="0"/>
              </a:defRPr>
            </a:lvl5pPr>
            <a:lvl6pPr marL="2514600" indent="-228600" defTabSz="955675" eaLnBrk="0" fontAlgn="base" hangingPunct="0">
              <a:spcBef>
                <a:spcPct val="0"/>
              </a:spcBef>
              <a:spcAft>
                <a:spcPct val="0"/>
              </a:spcAft>
              <a:defRPr>
                <a:solidFill>
                  <a:schemeClr val="tx1"/>
                </a:solidFill>
                <a:latin typeface="Tahoma" pitchFamily="34" charset="0"/>
              </a:defRPr>
            </a:lvl6pPr>
            <a:lvl7pPr marL="2971800" indent="-228600" defTabSz="955675" eaLnBrk="0" fontAlgn="base" hangingPunct="0">
              <a:spcBef>
                <a:spcPct val="0"/>
              </a:spcBef>
              <a:spcAft>
                <a:spcPct val="0"/>
              </a:spcAft>
              <a:defRPr>
                <a:solidFill>
                  <a:schemeClr val="tx1"/>
                </a:solidFill>
                <a:latin typeface="Tahoma" pitchFamily="34" charset="0"/>
              </a:defRPr>
            </a:lvl7pPr>
            <a:lvl8pPr marL="3429000" indent="-228600" defTabSz="955675" eaLnBrk="0" fontAlgn="base" hangingPunct="0">
              <a:spcBef>
                <a:spcPct val="0"/>
              </a:spcBef>
              <a:spcAft>
                <a:spcPct val="0"/>
              </a:spcAft>
              <a:defRPr>
                <a:solidFill>
                  <a:schemeClr val="tx1"/>
                </a:solidFill>
                <a:latin typeface="Tahoma" pitchFamily="34" charset="0"/>
              </a:defRPr>
            </a:lvl8pPr>
            <a:lvl9pPr marL="3886200" indent="-228600" defTabSz="955675" eaLnBrk="0" fontAlgn="base" hangingPunct="0">
              <a:spcBef>
                <a:spcPct val="0"/>
              </a:spcBef>
              <a:spcAft>
                <a:spcPct val="0"/>
              </a:spcAft>
              <a:defRPr>
                <a:solidFill>
                  <a:schemeClr val="tx1"/>
                </a:solidFill>
                <a:latin typeface="Tahoma" pitchFamily="34" charset="0"/>
              </a:defRPr>
            </a:lvl9pPr>
          </a:lstStyle>
          <a:p>
            <a:pPr eaLnBrk="1" hangingPunct="1"/>
            <a:fld id="{C1ED2EB0-B46E-49DB-80F4-78BD8ED05B63}" type="slidenum">
              <a:rPr lang="fr-FR" smtClean="0">
                <a:solidFill>
                  <a:prstClr val="black"/>
                </a:solidFill>
                <a:latin typeface="Arial" charset="0"/>
              </a:rPr>
              <a:pPr eaLnBrk="1" hangingPunct="1"/>
              <a:t>2</a:t>
            </a:fld>
            <a:endParaRPr lang="fr-FR" smtClean="0">
              <a:solidFill>
                <a:prstClr val="black"/>
              </a:solidFill>
              <a:latin typeface="Arial" charset="0"/>
            </a:endParaRPr>
          </a:p>
        </p:txBody>
      </p:sp>
      <p:sp>
        <p:nvSpPr>
          <p:cNvPr id="41987" name="Rectangle 2"/>
          <p:cNvSpPr>
            <a:spLocks noGrp="1" noRot="1" noChangeAspect="1" noChangeArrowheads="1" noTextEdit="1"/>
          </p:cNvSpPr>
          <p:nvPr>
            <p:ph type="sldImg"/>
          </p:nvPr>
        </p:nvSpPr>
        <p:spPr>
          <a:xfrm>
            <a:off x="989013" y="766763"/>
            <a:ext cx="5118100" cy="3838575"/>
          </a:xfrm>
          <a:ln w="12700" cap="flat"/>
        </p:spPr>
      </p:sp>
      <p:sp>
        <p:nvSpPr>
          <p:cNvPr id="41988" name="Rectangle 3"/>
          <p:cNvSpPr>
            <a:spLocks noGrp="1" noChangeArrowheads="1"/>
          </p:cNvSpPr>
          <p:nvPr>
            <p:ph type="body" idx="1"/>
          </p:nvPr>
        </p:nvSpPr>
        <p:spPr>
          <a:xfrm>
            <a:off x="944563" y="4862513"/>
            <a:ext cx="5208587" cy="4605337"/>
          </a:xfrm>
          <a:noFill/>
        </p:spPr>
        <p:txBody>
          <a:bodyPr lIns="96217" tIns="48110" rIns="96217" bIns="48110"/>
          <a:lstStyle/>
          <a:p>
            <a:pPr eaLnBrk="1" hangingPunct="1"/>
            <a:endParaRPr lang="fr-F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defTabSz="955675" eaLnBrk="0" hangingPunct="0">
              <a:defRPr>
                <a:solidFill>
                  <a:schemeClr val="tx1"/>
                </a:solidFill>
                <a:latin typeface="Tahoma" pitchFamily="34" charset="0"/>
              </a:defRPr>
            </a:lvl1pPr>
            <a:lvl2pPr marL="742950" indent="-285750" defTabSz="955675" eaLnBrk="0" hangingPunct="0">
              <a:defRPr>
                <a:solidFill>
                  <a:schemeClr val="tx1"/>
                </a:solidFill>
                <a:latin typeface="Tahoma" pitchFamily="34" charset="0"/>
              </a:defRPr>
            </a:lvl2pPr>
            <a:lvl3pPr marL="1143000" indent="-228600" defTabSz="955675" eaLnBrk="0" hangingPunct="0">
              <a:defRPr>
                <a:solidFill>
                  <a:schemeClr val="tx1"/>
                </a:solidFill>
                <a:latin typeface="Tahoma" pitchFamily="34" charset="0"/>
              </a:defRPr>
            </a:lvl3pPr>
            <a:lvl4pPr marL="1600200" indent="-228600" defTabSz="955675" eaLnBrk="0" hangingPunct="0">
              <a:defRPr>
                <a:solidFill>
                  <a:schemeClr val="tx1"/>
                </a:solidFill>
                <a:latin typeface="Tahoma" pitchFamily="34" charset="0"/>
              </a:defRPr>
            </a:lvl4pPr>
            <a:lvl5pPr marL="2057400" indent="-228600" defTabSz="955675" eaLnBrk="0" hangingPunct="0">
              <a:defRPr>
                <a:solidFill>
                  <a:schemeClr val="tx1"/>
                </a:solidFill>
                <a:latin typeface="Tahoma" pitchFamily="34" charset="0"/>
              </a:defRPr>
            </a:lvl5pPr>
            <a:lvl6pPr marL="2514600" indent="-228600" defTabSz="955675" eaLnBrk="0" fontAlgn="base" hangingPunct="0">
              <a:spcBef>
                <a:spcPct val="0"/>
              </a:spcBef>
              <a:spcAft>
                <a:spcPct val="0"/>
              </a:spcAft>
              <a:defRPr>
                <a:solidFill>
                  <a:schemeClr val="tx1"/>
                </a:solidFill>
                <a:latin typeface="Tahoma" pitchFamily="34" charset="0"/>
              </a:defRPr>
            </a:lvl6pPr>
            <a:lvl7pPr marL="2971800" indent="-228600" defTabSz="955675" eaLnBrk="0" fontAlgn="base" hangingPunct="0">
              <a:spcBef>
                <a:spcPct val="0"/>
              </a:spcBef>
              <a:spcAft>
                <a:spcPct val="0"/>
              </a:spcAft>
              <a:defRPr>
                <a:solidFill>
                  <a:schemeClr val="tx1"/>
                </a:solidFill>
                <a:latin typeface="Tahoma" pitchFamily="34" charset="0"/>
              </a:defRPr>
            </a:lvl7pPr>
            <a:lvl8pPr marL="3429000" indent="-228600" defTabSz="955675" eaLnBrk="0" fontAlgn="base" hangingPunct="0">
              <a:spcBef>
                <a:spcPct val="0"/>
              </a:spcBef>
              <a:spcAft>
                <a:spcPct val="0"/>
              </a:spcAft>
              <a:defRPr>
                <a:solidFill>
                  <a:schemeClr val="tx1"/>
                </a:solidFill>
                <a:latin typeface="Tahoma" pitchFamily="34" charset="0"/>
              </a:defRPr>
            </a:lvl8pPr>
            <a:lvl9pPr marL="3886200" indent="-228600" defTabSz="955675" eaLnBrk="0" fontAlgn="base" hangingPunct="0">
              <a:spcBef>
                <a:spcPct val="0"/>
              </a:spcBef>
              <a:spcAft>
                <a:spcPct val="0"/>
              </a:spcAft>
              <a:defRPr>
                <a:solidFill>
                  <a:schemeClr val="tx1"/>
                </a:solidFill>
                <a:latin typeface="Tahoma" pitchFamily="34" charset="0"/>
              </a:defRPr>
            </a:lvl9pPr>
          </a:lstStyle>
          <a:p>
            <a:pPr eaLnBrk="1" hangingPunct="1"/>
            <a:fld id="{846BB118-0C8F-493E-9F77-ED0B6129706F}" type="slidenum">
              <a:rPr lang="fr-FR" smtClean="0">
                <a:latin typeface="Arial" charset="0"/>
              </a:rPr>
              <a:pPr eaLnBrk="1" hangingPunct="1"/>
              <a:t>28</a:t>
            </a:fld>
            <a:endParaRPr lang="fr-FR" smtClean="0">
              <a:latin typeface="Arial" charset="0"/>
            </a:endParaRPr>
          </a:p>
        </p:txBody>
      </p:sp>
      <p:sp>
        <p:nvSpPr>
          <p:cNvPr id="62467" name="Rectangle 2"/>
          <p:cNvSpPr>
            <a:spLocks noGrp="1" noRot="1" noChangeAspect="1" noChangeArrowheads="1" noTextEdit="1"/>
          </p:cNvSpPr>
          <p:nvPr>
            <p:ph type="sldImg"/>
          </p:nvPr>
        </p:nvSpPr>
        <p:spPr>
          <a:ln cap="flat"/>
        </p:spPr>
      </p:sp>
      <p:sp>
        <p:nvSpPr>
          <p:cNvPr id="62468" name="Rectangle 3"/>
          <p:cNvSpPr>
            <a:spLocks noGrp="1" noChangeArrowheads="1"/>
          </p:cNvSpPr>
          <p:nvPr>
            <p:ph type="body" idx="1"/>
          </p:nvPr>
        </p:nvSpPr>
        <p:spPr>
          <a:noFill/>
        </p:spPr>
        <p:txBody>
          <a:bodyPr/>
          <a:lstStyle/>
          <a:p>
            <a:pPr>
              <a:spcBef>
                <a:spcPct val="0"/>
              </a:spcBef>
            </a:pPr>
            <a:endParaRPr lang="fr-F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defTabSz="955675" eaLnBrk="0" hangingPunct="0">
              <a:defRPr>
                <a:solidFill>
                  <a:schemeClr val="tx1"/>
                </a:solidFill>
                <a:latin typeface="Tahoma" pitchFamily="34" charset="0"/>
              </a:defRPr>
            </a:lvl1pPr>
            <a:lvl2pPr marL="742950" indent="-285750" defTabSz="955675" eaLnBrk="0" hangingPunct="0">
              <a:defRPr>
                <a:solidFill>
                  <a:schemeClr val="tx1"/>
                </a:solidFill>
                <a:latin typeface="Tahoma" pitchFamily="34" charset="0"/>
              </a:defRPr>
            </a:lvl2pPr>
            <a:lvl3pPr marL="1143000" indent="-228600" defTabSz="955675" eaLnBrk="0" hangingPunct="0">
              <a:defRPr>
                <a:solidFill>
                  <a:schemeClr val="tx1"/>
                </a:solidFill>
                <a:latin typeface="Tahoma" pitchFamily="34" charset="0"/>
              </a:defRPr>
            </a:lvl3pPr>
            <a:lvl4pPr marL="1600200" indent="-228600" defTabSz="955675" eaLnBrk="0" hangingPunct="0">
              <a:defRPr>
                <a:solidFill>
                  <a:schemeClr val="tx1"/>
                </a:solidFill>
                <a:latin typeface="Tahoma" pitchFamily="34" charset="0"/>
              </a:defRPr>
            </a:lvl4pPr>
            <a:lvl5pPr marL="2057400" indent="-228600" defTabSz="955675" eaLnBrk="0" hangingPunct="0">
              <a:defRPr>
                <a:solidFill>
                  <a:schemeClr val="tx1"/>
                </a:solidFill>
                <a:latin typeface="Tahoma" pitchFamily="34" charset="0"/>
              </a:defRPr>
            </a:lvl5pPr>
            <a:lvl6pPr marL="2514600" indent="-228600" defTabSz="955675" eaLnBrk="0" fontAlgn="base" hangingPunct="0">
              <a:spcBef>
                <a:spcPct val="0"/>
              </a:spcBef>
              <a:spcAft>
                <a:spcPct val="0"/>
              </a:spcAft>
              <a:defRPr>
                <a:solidFill>
                  <a:schemeClr val="tx1"/>
                </a:solidFill>
                <a:latin typeface="Tahoma" pitchFamily="34" charset="0"/>
              </a:defRPr>
            </a:lvl6pPr>
            <a:lvl7pPr marL="2971800" indent="-228600" defTabSz="955675" eaLnBrk="0" fontAlgn="base" hangingPunct="0">
              <a:spcBef>
                <a:spcPct val="0"/>
              </a:spcBef>
              <a:spcAft>
                <a:spcPct val="0"/>
              </a:spcAft>
              <a:defRPr>
                <a:solidFill>
                  <a:schemeClr val="tx1"/>
                </a:solidFill>
                <a:latin typeface="Tahoma" pitchFamily="34" charset="0"/>
              </a:defRPr>
            </a:lvl7pPr>
            <a:lvl8pPr marL="3429000" indent="-228600" defTabSz="955675" eaLnBrk="0" fontAlgn="base" hangingPunct="0">
              <a:spcBef>
                <a:spcPct val="0"/>
              </a:spcBef>
              <a:spcAft>
                <a:spcPct val="0"/>
              </a:spcAft>
              <a:defRPr>
                <a:solidFill>
                  <a:schemeClr val="tx1"/>
                </a:solidFill>
                <a:latin typeface="Tahoma" pitchFamily="34" charset="0"/>
              </a:defRPr>
            </a:lvl8pPr>
            <a:lvl9pPr marL="3886200" indent="-228600" defTabSz="955675" eaLnBrk="0" fontAlgn="base" hangingPunct="0">
              <a:spcBef>
                <a:spcPct val="0"/>
              </a:spcBef>
              <a:spcAft>
                <a:spcPct val="0"/>
              </a:spcAft>
              <a:defRPr>
                <a:solidFill>
                  <a:schemeClr val="tx1"/>
                </a:solidFill>
                <a:latin typeface="Tahoma" pitchFamily="34" charset="0"/>
              </a:defRPr>
            </a:lvl9pPr>
          </a:lstStyle>
          <a:p>
            <a:pPr eaLnBrk="1" hangingPunct="1"/>
            <a:fld id="{47B5AEA0-8C69-46EF-AB51-6C8EDB00D9FB}" type="slidenum">
              <a:rPr lang="fr-FR" smtClean="0">
                <a:latin typeface="Arial" charset="0"/>
              </a:rPr>
              <a:pPr eaLnBrk="1" hangingPunct="1"/>
              <a:t>29</a:t>
            </a:fld>
            <a:endParaRPr lang="fr-FR" smtClean="0">
              <a:latin typeface="Arial" charset="0"/>
            </a:endParaRPr>
          </a:p>
        </p:txBody>
      </p:sp>
      <p:sp>
        <p:nvSpPr>
          <p:cNvPr id="63491" name="Rectangle 2"/>
          <p:cNvSpPr>
            <a:spLocks noGrp="1" noRot="1" noChangeAspect="1" noChangeArrowheads="1" noTextEdit="1"/>
          </p:cNvSpPr>
          <p:nvPr>
            <p:ph type="sldImg"/>
          </p:nvPr>
        </p:nvSpPr>
        <p:spPr>
          <a:xfrm>
            <a:off x="992188" y="768350"/>
            <a:ext cx="5114925" cy="3836988"/>
          </a:xfrm>
          <a:ln cap="flat"/>
        </p:spPr>
      </p:sp>
      <p:sp>
        <p:nvSpPr>
          <p:cNvPr id="63492" name="Rectangle 3"/>
          <p:cNvSpPr>
            <a:spLocks noGrp="1" noChangeArrowheads="1"/>
          </p:cNvSpPr>
          <p:nvPr>
            <p:ph type="body" idx="1"/>
          </p:nvPr>
        </p:nvSpPr>
        <p:spPr>
          <a:noFill/>
        </p:spPr>
        <p:txBody>
          <a:bodyPr/>
          <a:lstStyle/>
          <a:p>
            <a:endParaRPr lang="fr-F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defTabSz="955675" eaLnBrk="0" hangingPunct="0">
              <a:defRPr>
                <a:solidFill>
                  <a:schemeClr val="tx1"/>
                </a:solidFill>
                <a:latin typeface="Tahoma" pitchFamily="34" charset="0"/>
              </a:defRPr>
            </a:lvl1pPr>
            <a:lvl2pPr marL="742950" indent="-285750" defTabSz="955675" eaLnBrk="0" hangingPunct="0">
              <a:defRPr>
                <a:solidFill>
                  <a:schemeClr val="tx1"/>
                </a:solidFill>
                <a:latin typeface="Tahoma" pitchFamily="34" charset="0"/>
              </a:defRPr>
            </a:lvl2pPr>
            <a:lvl3pPr marL="1143000" indent="-228600" defTabSz="955675" eaLnBrk="0" hangingPunct="0">
              <a:defRPr>
                <a:solidFill>
                  <a:schemeClr val="tx1"/>
                </a:solidFill>
                <a:latin typeface="Tahoma" pitchFamily="34" charset="0"/>
              </a:defRPr>
            </a:lvl3pPr>
            <a:lvl4pPr marL="1600200" indent="-228600" defTabSz="955675" eaLnBrk="0" hangingPunct="0">
              <a:defRPr>
                <a:solidFill>
                  <a:schemeClr val="tx1"/>
                </a:solidFill>
                <a:latin typeface="Tahoma" pitchFamily="34" charset="0"/>
              </a:defRPr>
            </a:lvl4pPr>
            <a:lvl5pPr marL="2057400" indent="-228600" defTabSz="955675" eaLnBrk="0" hangingPunct="0">
              <a:defRPr>
                <a:solidFill>
                  <a:schemeClr val="tx1"/>
                </a:solidFill>
                <a:latin typeface="Tahoma" pitchFamily="34" charset="0"/>
              </a:defRPr>
            </a:lvl5pPr>
            <a:lvl6pPr marL="2514600" indent="-228600" defTabSz="955675" eaLnBrk="0" fontAlgn="base" hangingPunct="0">
              <a:spcBef>
                <a:spcPct val="0"/>
              </a:spcBef>
              <a:spcAft>
                <a:spcPct val="0"/>
              </a:spcAft>
              <a:defRPr>
                <a:solidFill>
                  <a:schemeClr val="tx1"/>
                </a:solidFill>
                <a:latin typeface="Tahoma" pitchFamily="34" charset="0"/>
              </a:defRPr>
            </a:lvl6pPr>
            <a:lvl7pPr marL="2971800" indent="-228600" defTabSz="955675" eaLnBrk="0" fontAlgn="base" hangingPunct="0">
              <a:spcBef>
                <a:spcPct val="0"/>
              </a:spcBef>
              <a:spcAft>
                <a:spcPct val="0"/>
              </a:spcAft>
              <a:defRPr>
                <a:solidFill>
                  <a:schemeClr val="tx1"/>
                </a:solidFill>
                <a:latin typeface="Tahoma" pitchFamily="34" charset="0"/>
              </a:defRPr>
            </a:lvl7pPr>
            <a:lvl8pPr marL="3429000" indent="-228600" defTabSz="955675" eaLnBrk="0" fontAlgn="base" hangingPunct="0">
              <a:spcBef>
                <a:spcPct val="0"/>
              </a:spcBef>
              <a:spcAft>
                <a:spcPct val="0"/>
              </a:spcAft>
              <a:defRPr>
                <a:solidFill>
                  <a:schemeClr val="tx1"/>
                </a:solidFill>
                <a:latin typeface="Tahoma" pitchFamily="34" charset="0"/>
              </a:defRPr>
            </a:lvl8pPr>
            <a:lvl9pPr marL="3886200" indent="-228600" defTabSz="955675" eaLnBrk="0" fontAlgn="base" hangingPunct="0">
              <a:spcBef>
                <a:spcPct val="0"/>
              </a:spcBef>
              <a:spcAft>
                <a:spcPct val="0"/>
              </a:spcAft>
              <a:defRPr>
                <a:solidFill>
                  <a:schemeClr val="tx1"/>
                </a:solidFill>
                <a:latin typeface="Tahoma" pitchFamily="34" charset="0"/>
              </a:defRPr>
            </a:lvl9pPr>
          </a:lstStyle>
          <a:p>
            <a:pPr eaLnBrk="1" hangingPunct="1"/>
            <a:fld id="{BF19C02D-E002-4430-9EE3-FA38B6A17E04}" type="slidenum">
              <a:rPr lang="fr-FR" smtClean="0">
                <a:latin typeface="Arial" charset="0"/>
              </a:rPr>
              <a:pPr eaLnBrk="1" hangingPunct="1"/>
              <a:t>30</a:t>
            </a:fld>
            <a:endParaRPr lang="fr-FR" smtClean="0">
              <a:latin typeface="Arial" charset="0"/>
            </a:endParaRPr>
          </a:p>
        </p:txBody>
      </p:sp>
      <p:sp>
        <p:nvSpPr>
          <p:cNvPr id="64515" name="Rectangle 2"/>
          <p:cNvSpPr>
            <a:spLocks noGrp="1" noRot="1" noChangeAspect="1" noChangeArrowheads="1" noTextEdit="1"/>
          </p:cNvSpPr>
          <p:nvPr>
            <p:ph type="sldImg"/>
          </p:nvPr>
        </p:nvSpPr>
        <p:spPr>
          <a:ln cap="flat"/>
        </p:spPr>
      </p:sp>
      <p:sp>
        <p:nvSpPr>
          <p:cNvPr id="64516" name="Rectangle 3"/>
          <p:cNvSpPr>
            <a:spLocks noGrp="1" noChangeArrowheads="1"/>
          </p:cNvSpPr>
          <p:nvPr>
            <p:ph type="body" idx="1"/>
          </p:nvPr>
        </p:nvSpPr>
        <p:spPr>
          <a:noFill/>
        </p:spPr>
        <p:txBody>
          <a:bodyPr lIns="95966" tIns="47982" rIns="95966" bIns="47982"/>
          <a:lstStyle/>
          <a:p>
            <a:endParaRPr lang="fr-F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defTabSz="955675" eaLnBrk="0" hangingPunct="0">
              <a:defRPr>
                <a:solidFill>
                  <a:schemeClr val="tx1"/>
                </a:solidFill>
                <a:latin typeface="Tahoma" pitchFamily="34" charset="0"/>
              </a:defRPr>
            </a:lvl1pPr>
            <a:lvl2pPr marL="742950" indent="-285750" defTabSz="955675" eaLnBrk="0" hangingPunct="0">
              <a:defRPr>
                <a:solidFill>
                  <a:schemeClr val="tx1"/>
                </a:solidFill>
                <a:latin typeface="Tahoma" pitchFamily="34" charset="0"/>
              </a:defRPr>
            </a:lvl2pPr>
            <a:lvl3pPr marL="1143000" indent="-228600" defTabSz="955675" eaLnBrk="0" hangingPunct="0">
              <a:defRPr>
                <a:solidFill>
                  <a:schemeClr val="tx1"/>
                </a:solidFill>
                <a:latin typeface="Tahoma" pitchFamily="34" charset="0"/>
              </a:defRPr>
            </a:lvl3pPr>
            <a:lvl4pPr marL="1600200" indent="-228600" defTabSz="955675" eaLnBrk="0" hangingPunct="0">
              <a:defRPr>
                <a:solidFill>
                  <a:schemeClr val="tx1"/>
                </a:solidFill>
                <a:latin typeface="Tahoma" pitchFamily="34" charset="0"/>
              </a:defRPr>
            </a:lvl4pPr>
            <a:lvl5pPr marL="2057400" indent="-228600" defTabSz="955675" eaLnBrk="0" hangingPunct="0">
              <a:defRPr>
                <a:solidFill>
                  <a:schemeClr val="tx1"/>
                </a:solidFill>
                <a:latin typeface="Tahoma" pitchFamily="34" charset="0"/>
              </a:defRPr>
            </a:lvl5pPr>
            <a:lvl6pPr marL="2514600" indent="-228600" defTabSz="955675" eaLnBrk="0" fontAlgn="base" hangingPunct="0">
              <a:spcBef>
                <a:spcPct val="0"/>
              </a:spcBef>
              <a:spcAft>
                <a:spcPct val="0"/>
              </a:spcAft>
              <a:defRPr>
                <a:solidFill>
                  <a:schemeClr val="tx1"/>
                </a:solidFill>
                <a:latin typeface="Tahoma" pitchFamily="34" charset="0"/>
              </a:defRPr>
            </a:lvl6pPr>
            <a:lvl7pPr marL="2971800" indent="-228600" defTabSz="955675" eaLnBrk="0" fontAlgn="base" hangingPunct="0">
              <a:spcBef>
                <a:spcPct val="0"/>
              </a:spcBef>
              <a:spcAft>
                <a:spcPct val="0"/>
              </a:spcAft>
              <a:defRPr>
                <a:solidFill>
                  <a:schemeClr val="tx1"/>
                </a:solidFill>
                <a:latin typeface="Tahoma" pitchFamily="34" charset="0"/>
              </a:defRPr>
            </a:lvl7pPr>
            <a:lvl8pPr marL="3429000" indent="-228600" defTabSz="955675" eaLnBrk="0" fontAlgn="base" hangingPunct="0">
              <a:spcBef>
                <a:spcPct val="0"/>
              </a:spcBef>
              <a:spcAft>
                <a:spcPct val="0"/>
              </a:spcAft>
              <a:defRPr>
                <a:solidFill>
                  <a:schemeClr val="tx1"/>
                </a:solidFill>
                <a:latin typeface="Tahoma" pitchFamily="34" charset="0"/>
              </a:defRPr>
            </a:lvl8pPr>
            <a:lvl9pPr marL="3886200" indent="-228600" defTabSz="955675" eaLnBrk="0" fontAlgn="base" hangingPunct="0">
              <a:spcBef>
                <a:spcPct val="0"/>
              </a:spcBef>
              <a:spcAft>
                <a:spcPct val="0"/>
              </a:spcAft>
              <a:defRPr>
                <a:solidFill>
                  <a:schemeClr val="tx1"/>
                </a:solidFill>
                <a:latin typeface="Tahoma" pitchFamily="34" charset="0"/>
              </a:defRPr>
            </a:lvl9pPr>
          </a:lstStyle>
          <a:p>
            <a:pPr eaLnBrk="1" hangingPunct="1"/>
            <a:fld id="{B92F01AD-C288-4009-992B-B1C59C9243F8}" type="slidenum">
              <a:rPr lang="fr-FR" smtClean="0">
                <a:latin typeface="Arial" charset="0"/>
              </a:rPr>
              <a:pPr eaLnBrk="1" hangingPunct="1"/>
              <a:t>31</a:t>
            </a:fld>
            <a:endParaRPr lang="fr-FR" smtClean="0">
              <a:latin typeface="Arial" charset="0"/>
            </a:endParaRPr>
          </a:p>
        </p:txBody>
      </p:sp>
      <p:sp>
        <p:nvSpPr>
          <p:cNvPr id="65539" name="Rectangle 2"/>
          <p:cNvSpPr>
            <a:spLocks noGrp="1" noRot="1" noChangeAspect="1" noChangeArrowheads="1" noTextEdit="1"/>
          </p:cNvSpPr>
          <p:nvPr>
            <p:ph type="sldImg"/>
          </p:nvPr>
        </p:nvSpPr>
        <p:spPr>
          <a:ln cap="flat"/>
        </p:spPr>
      </p:sp>
      <p:sp>
        <p:nvSpPr>
          <p:cNvPr id="65540" name="Rectangle 3"/>
          <p:cNvSpPr>
            <a:spLocks noGrp="1" noChangeArrowheads="1"/>
          </p:cNvSpPr>
          <p:nvPr>
            <p:ph type="body" idx="1"/>
          </p:nvPr>
        </p:nvSpPr>
        <p:spPr>
          <a:noFill/>
        </p:spPr>
        <p:txBody>
          <a:bodyPr/>
          <a:lstStyle/>
          <a:p>
            <a:pPr>
              <a:spcBef>
                <a:spcPct val="0"/>
              </a:spcBef>
            </a:pPr>
            <a:endParaRPr lang="fr-F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defTabSz="955675" eaLnBrk="0" hangingPunct="0">
              <a:defRPr>
                <a:solidFill>
                  <a:schemeClr val="tx1"/>
                </a:solidFill>
                <a:latin typeface="Tahoma" pitchFamily="34" charset="0"/>
              </a:defRPr>
            </a:lvl1pPr>
            <a:lvl2pPr marL="742950" indent="-285750" defTabSz="955675" eaLnBrk="0" hangingPunct="0">
              <a:defRPr>
                <a:solidFill>
                  <a:schemeClr val="tx1"/>
                </a:solidFill>
                <a:latin typeface="Tahoma" pitchFamily="34" charset="0"/>
              </a:defRPr>
            </a:lvl2pPr>
            <a:lvl3pPr marL="1143000" indent="-228600" defTabSz="955675" eaLnBrk="0" hangingPunct="0">
              <a:defRPr>
                <a:solidFill>
                  <a:schemeClr val="tx1"/>
                </a:solidFill>
                <a:latin typeface="Tahoma" pitchFamily="34" charset="0"/>
              </a:defRPr>
            </a:lvl3pPr>
            <a:lvl4pPr marL="1600200" indent="-228600" defTabSz="955675" eaLnBrk="0" hangingPunct="0">
              <a:defRPr>
                <a:solidFill>
                  <a:schemeClr val="tx1"/>
                </a:solidFill>
                <a:latin typeface="Tahoma" pitchFamily="34" charset="0"/>
              </a:defRPr>
            </a:lvl4pPr>
            <a:lvl5pPr marL="2057400" indent="-228600" defTabSz="955675" eaLnBrk="0" hangingPunct="0">
              <a:defRPr>
                <a:solidFill>
                  <a:schemeClr val="tx1"/>
                </a:solidFill>
                <a:latin typeface="Tahoma" pitchFamily="34" charset="0"/>
              </a:defRPr>
            </a:lvl5pPr>
            <a:lvl6pPr marL="2514600" indent="-228600" defTabSz="955675" eaLnBrk="0" fontAlgn="base" hangingPunct="0">
              <a:spcBef>
                <a:spcPct val="0"/>
              </a:spcBef>
              <a:spcAft>
                <a:spcPct val="0"/>
              </a:spcAft>
              <a:defRPr>
                <a:solidFill>
                  <a:schemeClr val="tx1"/>
                </a:solidFill>
                <a:latin typeface="Tahoma" pitchFamily="34" charset="0"/>
              </a:defRPr>
            </a:lvl6pPr>
            <a:lvl7pPr marL="2971800" indent="-228600" defTabSz="955675" eaLnBrk="0" fontAlgn="base" hangingPunct="0">
              <a:spcBef>
                <a:spcPct val="0"/>
              </a:spcBef>
              <a:spcAft>
                <a:spcPct val="0"/>
              </a:spcAft>
              <a:defRPr>
                <a:solidFill>
                  <a:schemeClr val="tx1"/>
                </a:solidFill>
                <a:latin typeface="Tahoma" pitchFamily="34" charset="0"/>
              </a:defRPr>
            </a:lvl7pPr>
            <a:lvl8pPr marL="3429000" indent="-228600" defTabSz="955675" eaLnBrk="0" fontAlgn="base" hangingPunct="0">
              <a:spcBef>
                <a:spcPct val="0"/>
              </a:spcBef>
              <a:spcAft>
                <a:spcPct val="0"/>
              </a:spcAft>
              <a:defRPr>
                <a:solidFill>
                  <a:schemeClr val="tx1"/>
                </a:solidFill>
                <a:latin typeface="Tahoma" pitchFamily="34" charset="0"/>
              </a:defRPr>
            </a:lvl8pPr>
            <a:lvl9pPr marL="3886200" indent="-228600" defTabSz="955675" eaLnBrk="0" fontAlgn="base" hangingPunct="0">
              <a:spcBef>
                <a:spcPct val="0"/>
              </a:spcBef>
              <a:spcAft>
                <a:spcPct val="0"/>
              </a:spcAft>
              <a:defRPr>
                <a:solidFill>
                  <a:schemeClr val="tx1"/>
                </a:solidFill>
                <a:latin typeface="Tahoma" pitchFamily="34" charset="0"/>
              </a:defRPr>
            </a:lvl9pPr>
          </a:lstStyle>
          <a:p>
            <a:pPr eaLnBrk="1" hangingPunct="1"/>
            <a:fld id="{C4819767-02CB-4A46-8DC6-5F628D37DA2D}" type="slidenum">
              <a:rPr lang="fr-FR" smtClean="0">
                <a:latin typeface="Arial" charset="0"/>
              </a:rPr>
              <a:pPr eaLnBrk="1" hangingPunct="1"/>
              <a:t>32</a:t>
            </a:fld>
            <a:endParaRPr lang="fr-FR" smtClean="0">
              <a:latin typeface="Arial" charset="0"/>
            </a:endParaRPr>
          </a:p>
        </p:txBody>
      </p:sp>
      <p:sp>
        <p:nvSpPr>
          <p:cNvPr id="66563" name="Rectangle 2"/>
          <p:cNvSpPr>
            <a:spLocks noGrp="1" noRot="1" noChangeAspect="1" noChangeArrowheads="1" noTextEdit="1"/>
          </p:cNvSpPr>
          <p:nvPr>
            <p:ph type="sldImg"/>
          </p:nvPr>
        </p:nvSpPr>
        <p:spPr>
          <a:ln cap="flat"/>
        </p:spPr>
      </p:sp>
      <p:sp>
        <p:nvSpPr>
          <p:cNvPr id="66564" name="Rectangle 3"/>
          <p:cNvSpPr>
            <a:spLocks noGrp="1" noChangeArrowheads="1"/>
          </p:cNvSpPr>
          <p:nvPr>
            <p:ph type="body" idx="1"/>
          </p:nvPr>
        </p:nvSpPr>
        <p:spPr>
          <a:noFill/>
        </p:spPr>
        <p:txBody>
          <a:bodyPr lIns="96401" tIns="48202" rIns="96401" bIns="48202"/>
          <a:lstStyle/>
          <a:p>
            <a:endParaRPr lang="fr-F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defTabSz="955675" eaLnBrk="0" hangingPunct="0">
              <a:defRPr>
                <a:solidFill>
                  <a:schemeClr val="tx1"/>
                </a:solidFill>
                <a:latin typeface="Tahoma" pitchFamily="34" charset="0"/>
              </a:defRPr>
            </a:lvl1pPr>
            <a:lvl2pPr marL="742950" indent="-285750" defTabSz="955675" eaLnBrk="0" hangingPunct="0">
              <a:defRPr>
                <a:solidFill>
                  <a:schemeClr val="tx1"/>
                </a:solidFill>
                <a:latin typeface="Tahoma" pitchFamily="34" charset="0"/>
              </a:defRPr>
            </a:lvl2pPr>
            <a:lvl3pPr marL="1143000" indent="-228600" defTabSz="955675" eaLnBrk="0" hangingPunct="0">
              <a:defRPr>
                <a:solidFill>
                  <a:schemeClr val="tx1"/>
                </a:solidFill>
                <a:latin typeface="Tahoma" pitchFamily="34" charset="0"/>
              </a:defRPr>
            </a:lvl3pPr>
            <a:lvl4pPr marL="1600200" indent="-228600" defTabSz="955675" eaLnBrk="0" hangingPunct="0">
              <a:defRPr>
                <a:solidFill>
                  <a:schemeClr val="tx1"/>
                </a:solidFill>
                <a:latin typeface="Tahoma" pitchFamily="34" charset="0"/>
              </a:defRPr>
            </a:lvl4pPr>
            <a:lvl5pPr marL="2057400" indent="-228600" defTabSz="955675" eaLnBrk="0" hangingPunct="0">
              <a:defRPr>
                <a:solidFill>
                  <a:schemeClr val="tx1"/>
                </a:solidFill>
                <a:latin typeface="Tahoma" pitchFamily="34" charset="0"/>
              </a:defRPr>
            </a:lvl5pPr>
            <a:lvl6pPr marL="2514600" indent="-228600" defTabSz="955675" eaLnBrk="0" fontAlgn="base" hangingPunct="0">
              <a:spcBef>
                <a:spcPct val="0"/>
              </a:spcBef>
              <a:spcAft>
                <a:spcPct val="0"/>
              </a:spcAft>
              <a:defRPr>
                <a:solidFill>
                  <a:schemeClr val="tx1"/>
                </a:solidFill>
                <a:latin typeface="Tahoma" pitchFamily="34" charset="0"/>
              </a:defRPr>
            </a:lvl6pPr>
            <a:lvl7pPr marL="2971800" indent="-228600" defTabSz="955675" eaLnBrk="0" fontAlgn="base" hangingPunct="0">
              <a:spcBef>
                <a:spcPct val="0"/>
              </a:spcBef>
              <a:spcAft>
                <a:spcPct val="0"/>
              </a:spcAft>
              <a:defRPr>
                <a:solidFill>
                  <a:schemeClr val="tx1"/>
                </a:solidFill>
                <a:latin typeface="Tahoma" pitchFamily="34" charset="0"/>
              </a:defRPr>
            </a:lvl7pPr>
            <a:lvl8pPr marL="3429000" indent="-228600" defTabSz="955675" eaLnBrk="0" fontAlgn="base" hangingPunct="0">
              <a:spcBef>
                <a:spcPct val="0"/>
              </a:spcBef>
              <a:spcAft>
                <a:spcPct val="0"/>
              </a:spcAft>
              <a:defRPr>
                <a:solidFill>
                  <a:schemeClr val="tx1"/>
                </a:solidFill>
                <a:latin typeface="Tahoma" pitchFamily="34" charset="0"/>
              </a:defRPr>
            </a:lvl8pPr>
            <a:lvl9pPr marL="3886200" indent="-228600" defTabSz="955675" eaLnBrk="0" fontAlgn="base" hangingPunct="0">
              <a:spcBef>
                <a:spcPct val="0"/>
              </a:spcBef>
              <a:spcAft>
                <a:spcPct val="0"/>
              </a:spcAft>
              <a:defRPr>
                <a:solidFill>
                  <a:schemeClr val="tx1"/>
                </a:solidFill>
                <a:latin typeface="Tahoma" pitchFamily="34" charset="0"/>
              </a:defRPr>
            </a:lvl9pPr>
          </a:lstStyle>
          <a:p>
            <a:pPr eaLnBrk="1" hangingPunct="1"/>
            <a:fld id="{FC1E1BEC-130D-476D-97B5-D3E2697FF190}" type="slidenum">
              <a:rPr lang="fr-FR" smtClean="0">
                <a:latin typeface="Arial" charset="0"/>
              </a:rPr>
              <a:pPr eaLnBrk="1" hangingPunct="1"/>
              <a:t>33</a:t>
            </a:fld>
            <a:endParaRPr lang="fr-FR" smtClean="0">
              <a:latin typeface="Arial" charset="0"/>
            </a:endParaRPr>
          </a:p>
        </p:txBody>
      </p:sp>
      <p:sp>
        <p:nvSpPr>
          <p:cNvPr id="67587" name="Rectangle 2"/>
          <p:cNvSpPr>
            <a:spLocks noGrp="1" noRot="1" noChangeAspect="1" noChangeArrowheads="1" noTextEdit="1"/>
          </p:cNvSpPr>
          <p:nvPr>
            <p:ph type="sldImg"/>
          </p:nvPr>
        </p:nvSpPr>
        <p:spPr>
          <a:ln cap="flat"/>
        </p:spPr>
      </p:sp>
      <p:sp>
        <p:nvSpPr>
          <p:cNvPr id="67588" name="Rectangle 3"/>
          <p:cNvSpPr>
            <a:spLocks noGrp="1" noChangeArrowheads="1"/>
          </p:cNvSpPr>
          <p:nvPr>
            <p:ph type="body" idx="1"/>
          </p:nvPr>
        </p:nvSpPr>
        <p:spPr>
          <a:noFill/>
        </p:spPr>
        <p:txBody>
          <a:bodyPr lIns="95966" tIns="47982" rIns="95966" bIns="47982"/>
          <a:lstStyle/>
          <a:p>
            <a:endParaRPr lang="fr-F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defTabSz="955675" eaLnBrk="0" hangingPunct="0">
              <a:defRPr>
                <a:solidFill>
                  <a:schemeClr val="tx1"/>
                </a:solidFill>
                <a:latin typeface="Tahoma" pitchFamily="34" charset="0"/>
              </a:defRPr>
            </a:lvl1pPr>
            <a:lvl2pPr marL="742950" indent="-285750" defTabSz="955675" eaLnBrk="0" hangingPunct="0">
              <a:defRPr>
                <a:solidFill>
                  <a:schemeClr val="tx1"/>
                </a:solidFill>
                <a:latin typeface="Tahoma" pitchFamily="34" charset="0"/>
              </a:defRPr>
            </a:lvl2pPr>
            <a:lvl3pPr marL="1143000" indent="-228600" defTabSz="955675" eaLnBrk="0" hangingPunct="0">
              <a:defRPr>
                <a:solidFill>
                  <a:schemeClr val="tx1"/>
                </a:solidFill>
                <a:latin typeface="Tahoma" pitchFamily="34" charset="0"/>
              </a:defRPr>
            </a:lvl3pPr>
            <a:lvl4pPr marL="1600200" indent="-228600" defTabSz="955675" eaLnBrk="0" hangingPunct="0">
              <a:defRPr>
                <a:solidFill>
                  <a:schemeClr val="tx1"/>
                </a:solidFill>
                <a:latin typeface="Tahoma" pitchFamily="34" charset="0"/>
              </a:defRPr>
            </a:lvl4pPr>
            <a:lvl5pPr marL="2057400" indent="-228600" defTabSz="955675" eaLnBrk="0" hangingPunct="0">
              <a:defRPr>
                <a:solidFill>
                  <a:schemeClr val="tx1"/>
                </a:solidFill>
                <a:latin typeface="Tahoma" pitchFamily="34" charset="0"/>
              </a:defRPr>
            </a:lvl5pPr>
            <a:lvl6pPr marL="2514600" indent="-228600" defTabSz="955675" eaLnBrk="0" fontAlgn="base" hangingPunct="0">
              <a:spcBef>
                <a:spcPct val="0"/>
              </a:spcBef>
              <a:spcAft>
                <a:spcPct val="0"/>
              </a:spcAft>
              <a:defRPr>
                <a:solidFill>
                  <a:schemeClr val="tx1"/>
                </a:solidFill>
                <a:latin typeface="Tahoma" pitchFamily="34" charset="0"/>
              </a:defRPr>
            </a:lvl6pPr>
            <a:lvl7pPr marL="2971800" indent="-228600" defTabSz="955675" eaLnBrk="0" fontAlgn="base" hangingPunct="0">
              <a:spcBef>
                <a:spcPct val="0"/>
              </a:spcBef>
              <a:spcAft>
                <a:spcPct val="0"/>
              </a:spcAft>
              <a:defRPr>
                <a:solidFill>
                  <a:schemeClr val="tx1"/>
                </a:solidFill>
                <a:latin typeface="Tahoma" pitchFamily="34" charset="0"/>
              </a:defRPr>
            </a:lvl7pPr>
            <a:lvl8pPr marL="3429000" indent="-228600" defTabSz="955675" eaLnBrk="0" fontAlgn="base" hangingPunct="0">
              <a:spcBef>
                <a:spcPct val="0"/>
              </a:spcBef>
              <a:spcAft>
                <a:spcPct val="0"/>
              </a:spcAft>
              <a:defRPr>
                <a:solidFill>
                  <a:schemeClr val="tx1"/>
                </a:solidFill>
                <a:latin typeface="Tahoma" pitchFamily="34" charset="0"/>
              </a:defRPr>
            </a:lvl8pPr>
            <a:lvl9pPr marL="3886200" indent="-228600" defTabSz="955675" eaLnBrk="0" fontAlgn="base" hangingPunct="0">
              <a:spcBef>
                <a:spcPct val="0"/>
              </a:spcBef>
              <a:spcAft>
                <a:spcPct val="0"/>
              </a:spcAft>
              <a:defRPr>
                <a:solidFill>
                  <a:schemeClr val="tx1"/>
                </a:solidFill>
                <a:latin typeface="Tahoma" pitchFamily="34" charset="0"/>
              </a:defRPr>
            </a:lvl9pPr>
          </a:lstStyle>
          <a:p>
            <a:pPr eaLnBrk="1" hangingPunct="1"/>
            <a:fld id="{AB7CC7A0-D6DE-4310-9463-A827DDC6B2BB}" type="slidenum">
              <a:rPr lang="fr-FR" smtClean="0">
                <a:latin typeface="Arial" charset="0"/>
              </a:rPr>
              <a:pPr eaLnBrk="1" hangingPunct="1"/>
              <a:t>34</a:t>
            </a:fld>
            <a:endParaRPr lang="fr-FR" smtClean="0">
              <a:latin typeface="Arial" charset="0"/>
            </a:endParaRPr>
          </a:p>
        </p:txBody>
      </p:sp>
      <p:sp>
        <p:nvSpPr>
          <p:cNvPr id="68611" name="Rectangle 2"/>
          <p:cNvSpPr>
            <a:spLocks noGrp="1" noRot="1" noChangeAspect="1" noChangeArrowheads="1" noTextEdit="1"/>
          </p:cNvSpPr>
          <p:nvPr>
            <p:ph type="sldImg"/>
          </p:nvPr>
        </p:nvSpPr>
        <p:spPr>
          <a:ln cap="flat"/>
        </p:spPr>
      </p:sp>
      <p:sp>
        <p:nvSpPr>
          <p:cNvPr id="68612" name="Rectangle 3"/>
          <p:cNvSpPr>
            <a:spLocks noGrp="1" noChangeArrowheads="1"/>
          </p:cNvSpPr>
          <p:nvPr>
            <p:ph type="body" idx="1"/>
          </p:nvPr>
        </p:nvSpPr>
        <p:spPr>
          <a:noFill/>
        </p:spPr>
        <p:txBody>
          <a:bodyPr lIns="95966" tIns="47982" rIns="95966" bIns="47982"/>
          <a:lstStyle/>
          <a:p>
            <a:endParaRPr lang="fr-FR"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defTabSz="955675" eaLnBrk="0" hangingPunct="0">
              <a:defRPr>
                <a:solidFill>
                  <a:schemeClr val="tx1"/>
                </a:solidFill>
                <a:latin typeface="Tahoma" pitchFamily="34" charset="0"/>
              </a:defRPr>
            </a:lvl1pPr>
            <a:lvl2pPr marL="742950" indent="-285750" defTabSz="955675" eaLnBrk="0" hangingPunct="0">
              <a:defRPr>
                <a:solidFill>
                  <a:schemeClr val="tx1"/>
                </a:solidFill>
                <a:latin typeface="Tahoma" pitchFamily="34" charset="0"/>
              </a:defRPr>
            </a:lvl2pPr>
            <a:lvl3pPr marL="1143000" indent="-228600" defTabSz="955675" eaLnBrk="0" hangingPunct="0">
              <a:defRPr>
                <a:solidFill>
                  <a:schemeClr val="tx1"/>
                </a:solidFill>
                <a:latin typeface="Tahoma" pitchFamily="34" charset="0"/>
              </a:defRPr>
            </a:lvl3pPr>
            <a:lvl4pPr marL="1600200" indent="-228600" defTabSz="955675" eaLnBrk="0" hangingPunct="0">
              <a:defRPr>
                <a:solidFill>
                  <a:schemeClr val="tx1"/>
                </a:solidFill>
                <a:latin typeface="Tahoma" pitchFamily="34" charset="0"/>
              </a:defRPr>
            </a:lvl4pPr>
            <a:lvl5pPr marL="2057400" indent="-228600" defTabSz="955675" eaLnBrk="0" hangingPunct="0">
              <a:defRPr>
                <a:solidFill>
                  <a:schemeClr val="tx1"/>
                </a:solidFill>
                <a:latin typeface="Tahoma" pitchFamily="34" charset="0"/>
              </a:defRPr>
            </a:lvl5pPr>
            <a:lvl6pPr marL="2514600" indent="-228600" defTabSz="955675" eaLnBrk="0" fontAlgn="base" hangingPunct="0">
              <a:spcBef>
                <a:spcPct val="0"/>
              </a:spcBef>
              <a:spcAft>
                <a:spcPct val="0"/>
              </a:spcAft>
              <a:defRPr>
                <a:solidFill>
                  <a:schemeClr val="tx1"/>
                </a:solidFill>
                <a:latin typeface="Tahoma" pitchFamily="34" charset="0"/>
              </a:defRPr>
            </a:lvl6pPr>
            <a:lvl7pPr marL="2971800" indent="-228600" defTabSz="955675" eaLnBrk="0" fontAlgn="base" hangingPunct="0">
              <a:spcBef>
                <a:spcPct val="0"/>
              </a:spcBef>
              <a:spcAft>
                <a:spcPct val="0"/>
              </a:spcAft>
              <a:defRPr>
                <a:solidFill>
                  <a:schemeClr val="tx1"/>
                </a:solidFill>
                <a:latin typeface="Tahoma" pitchFamily="34" charset="0"/>
              </a:defRPr>
            </a:lvl7pPr>
            <a:lvl8pPr marL="3429000" indent="-228600" defTabSz="955675" eaLnBrk="0" fontAlgn="base" hangingPunct="0">
              <a:spcBef>
                <a:spcPct val="0"/>
              </a:spcBef>
              <a:spcAft>
                <a:spcPct val="0"/>
              </a:spcAft>
              <a:defRPr>
                <a:solidFill>
                  <a:schemeClr val="tx1"/>
                </a:solidFill>
                <a:latin typeface="Tahoma" pitchFamily="34" charset="0"/>
              </a:defRPr>
            </a:lvl8pPr>
            <a:lvl9pPr marL="3886200" indent="-228600" defTabSz="955675" eaLnBrk="0" fontAlgn="base" hangingPunct="0">
              <a:spcBef>
                <a:spcPct val="0"/>
              </a:spcBef>
              <a:spcAft>
                <a:spcPct val="0"/>
              </a:spcAft>
              <a:defRPr>
                <a:solidFill>
                  <a:schemeClr val="tx1"/>
                </a:solidFill>
                <a:latin typeface="Tahoma" pitchFamily="34" charset="0"/>
              </a:defRPr>
            </a:lvl9pPr>
          </a:lstStyle>
          <a:p>
            <a:pPr eaLnBrk="1" hangingPunct="1"/>
            <a:fld id="{947BAEEB-274D-486D-8D20-61C5C2F28105}" type="slidenum">
              <a:rPr lang="fr-FR" smtClean="0">
                <a:latin typeface="Arial" charset="0"/>
              </a:rPr>
              <a:pPr eaLnBrk="1" hangingPunct="1"/>
              <a:t>35</a:t>
            </a:fld>
            <a:endParaRPr lang="fr-FR" smtClean="0">
              <a:latin typeface="Arial" charset="0"/>
            </a:endParaRPr>
          </a:p>
        </p:txBody>
      </p:sp>
      <p:sp>
        <p:nvSpPr>
          <p:cNvPr id="67587" name="Rectangle 2"/>
          <p:cNvSpPr>
            <a:spLocks noGrp="1" noRot="1" noChangeAspect="1" noChangeArrowheads="1" noTextEdit="1"/>
          </p:cNvSpPr>
          <p:nvPr>
            <p:ph type="sldImg"/>
          </p:nvPr>
        </p:nvSpPr>
        <p:spPr>
          <a:xfrm>
            <a:off x="989013" y="766763"/>
            <a:ext cx="5118100" cy="3838575"/>
          </a:xfrm>
          <a:ln w="12700" cap="flat"/>
        </p:spPr>
      </p:sp>
      <p:sp>
        <p:nvSpPr>
          <p:cNvPr id="67588" name="Rectangle 3"/>
          <p:cNvSpPr>
            <a:spLocks noGrp="1" noChangeArrowheads="1"/>
          </p:cNvSpPr>
          <p:nvPr>
            <p:ph type="body" idx="1"/>
          </p:nvPr>
        </p:nvSpPr>
        <p:spPr>
          <a:xfrm>
            <a:off x="944563" y="4862513"/>
            <a:ext cx="5208587" cy="4605337"/>
          </a:xfrm>
          <a:noFill/>
        </p:spPr>
        <p:txBody>
          <a:bodyPr lIns="96217" tIns="48110" rIns="96217" bIns="48110"/>
          <a:lstStyle/>
          <a:p>
            <a:pPr eaLnBrk="1" hangingPunct="1"/>
            <a:endParaRPr lang="fr-FR"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defTabSz="955675" eaLnBrk="0" hangingPunct="0">
              <a:defRPr>
                <a:solidFill>
                  <a:schemeClr val="tx1"/>
                </a:solidFill>
                <a:latin typeface="Tahoma" pitchFamily="34" charset="0"/>
              </a:defRPr>
            </a:lvl1pPr>
            <a:lvl2pPr marL="742950" indent="-285750" defTabSz="955675" eaLnBrk="0" hangingPunct="0">
              <a:defRPr>
                <a:solidFill>
                  <a:schemeClr val="tx1"/>
                </a:solidFill>
                <a:latin typeface="Tahoma" pitchFamily="34" charset="0"/>
              </a:defRPr>
            </a:lvl2pPr>
            <a:lvl3pPr marL="1143000" indent="-228600" defTabSz="955675" eaLnBrk="0" hangingPunct="0">
              <a:defRPr>
                <a:solidFill>
                  <a:schemeClr val="tx1"/>
                </a:solidFill>
                <a:latin typeface="Tahoma" pitchFamily="34" charset="0"/>
              </a:defRPr>
            </a:lvl3pPr>
            <a:lvl4pPr marL="1600200" indent="-228600" defTabSz="955675" eaLnBrk="0" hangingPunct="0">
              <a:defRPr>
                <a:solidFill>
                  <a:schemeClr val="tx1"/>
                </a:solidFill>
                <a:latin typeface="Tahoma" pitchFamily="34" charset="0"/>
              </a:defRPr>
            </a:lvl4pPr>
            <a:lvl5pPr marL="2057400" indent="-228600" defTabSz="955675" eaLnBrk="0" hangingPunct="0">
              <a:defRPr>
                <a:solidFill>
                  <a:schemeClr val="tx1"/>
                </a:solidFill>
                <a:latin typeface="Tahoma" pitchFamily="34" charset="0"/>
              </a:defRPr>
            </a:lvl5pPr>
            <a:lvl6pPr marL="2514600" indent="-228600" defTabSz="955675" eaLnBrk="0" fontAlgn="base" hangingPunct="0">
              <a:spcBef>
                <a:spcPct val="0"/>
              </a:spcBef>
              <a:spcAft>
                <a:spcPct val="0"/>
              </a:spcAft>
              <a:defRPr>
                <a:solidFill>
                  <a:schemeClr val="tx1"/>
                </a:solidFill>
                <a:latin typeface="Tahoma" pitchFamily="34" charset="0"/>
              </a:defRPr>
            </a:lvl6pPr>
            <a:lvl7pPr marL="2971800" indent="-228600" defTabSz="955675" eaLnBrk="0" fontAlgn="base" hangingPunct="0">
              <a:spcBef>
                <a:spcPct val="0"/>
              </a:spcBef>
              <a:spcAft>
                <a:spcPct val="0"/>
              </a:spcAft>
              <a:defRPr>
                <a:solidFill>
                  <a:schemeClr val="tx1"/>
                </a:solidFill>
                <a:latin typeface="Tahoma" pitchFamily="34" charset="0"/>
              </a:defRPr>
            </a:lvl7pPr>
            <a:lvl8pPr marL="3429000" indent="-228600" defTabSz="955675" eaLnBrk="0" fontAlgn="base" hangingPunct="0">
              <a:spcBef>
                <a:spcPct val="0"/>
              </a:spcBef>
              <a:spcAft>
                <a:spcPct val="0"/>
              </a:spcAft>
              <a:defRPr>
                <a:solidFill>
                  <a:schemeClr val="tx1"/>
                </a:solidFill>
                <a:latin typeface="Tahoma" pitchFamily="34" charset="0"/>
              </a:defRPr>
            </a:lvl8pPr>
            <a:lvl9pPr marL="3886200" indent="-228600" defTabSz="955675" eaLnBrk="0" fontAlgn="base" hangingPunct="0">
              <a:spcBef>
                <a:spcPct val="0"/>
              </a:spcBef>
              <a:spcAft>
                <a:spcPct val="0"/>
              </a:spcAft>
              <a:defRPr>
                <a:solidFill>
                  <a:schemeClr val="tx1"/>
                </a:solidFill>
                <a:latin typeface="Tahoma" pitchFamily="34" charset="0"/>
              </a:defRPr>
            </a:lvl9pPr>
          </a:lstStyle>
          <a:p>
            <a:pPr eaLnBrk="1" hangingPunct="1"/>
            <a:fld id="{08A3DFD9-ED3E-400B-B3B0-AB9166FD9F9C}" type="slidenum">
              <a:rPr lang="fr-FR" smtClean="0">
                <a:latin typeface="Arial" charset="0"/>
              </a:rPr>
              <a:pPr eaLnBrk="1" hangingPunct="1"/>
              <a:t>36</a:t>
            </a:fld>
            <a:endParaRPr lang="fr-FR" smtClean="0">
              <a:latin typeface="Arial" charset="0"/>
            </a:endParaRPr>
          </a:p>
        </p:txBody>
      </p:sp>
      <p:sp>
        <p:nvSpPr>
          <p:cNvPr id="68611" name="Rectangle 2"/>
          <p:cNvSpPr>
            <a:spLocks noGrp="1" noRot="1" noChangeAspect="1" noChangeArrowheads="1" noTextEdit="1"/>
          </p:cNvSpPr>
          <p:nvPr>
            <p:ph type="sldImg"/>
          </p:nvPr>
        </p:nvSpPr>
        <p:spPr>
          <a:ln cap="flat"/>
        </p:spPr>
      </p:sp>
      <p:sp>
        <p:nvSpPr>
          <p:cNvPr id="68612" name="Rectangle 3"/>
          <p:cNvSpPr>
            <a:spLocks noGrp="1" noChangeArrowheads="1"/>
          </p:cNvSpPr>
          <p:nvPr>
            <p:ph type="body" idx="1"/>
          </p:nvPr>
        </p:nvSpPr>
        <p:spPr>
          <a:noFill/>
        </p:spPr>
        <p:txBody>
          <a:bodyPr/>
          <a:lstStyle/>
          <a:p>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defTabSz="955675" eaLnBrk="0" hangingPunct="0">
              <a:defRPr>
                <a:solidFill>
                  <a:schemeClr val="tx1"/>
                </a:solidFill>
                <a:latin typeface="Tahoma" pitchFamily="34" charset="0"/>
              </a:defRPr>
            </a:lvl1pPr>
            <a:lvl2pPr marL="742950" indent="-285750" defTabSz="955675" eaLnBrk="0" hangingPunct="0">
              <a:defRPr>
                <a:solidFill>
                  <a:schemeClr val="tx1"/>
                </a:solidFill>
                <a:latin typeface="Tahoma" pitchFamily="34" charset="0"/>
              </a:defRPr>
            </a:lvl2pPr>
            <a:lvl3pPr marL="1143000" indent="-228600" defTabSz="955675" eaLnBrk="0" hangingPunct="0">
              <a:defRPr>
                <a:solidFill>
                  <a:schemeClr val="tx1"/>
                </a:solidFill>
                <a:latin typeface="Tahoma" pitchFamily="34" charset="0"/>
              </a:defRPr>
            </a:lvl3pPr>
            <a:lvl4pPr marL="1600200" indent="-228600" defTabSz="955675" eaLnBrk="0" hangingPunct="0">
              <a:defRPr>
                <a:solidFill>
                  <a:schemeClr val="tx1"/>
                </a:solidFill>
                <a:latin typeface="Tahoma" pitchFamily="34" charset="0"/>
              </a:defRPr>
            </a:lvl4pPr>
            <a:lvl5pPr marL="2057400" indent="-228600" defTabSz="955675" eaLnBrk="0" hangingPunct="0">
              <a:defRPr>
                <a:solidFill>
                  <a:schemeClr val="tx1"/>
                </a:solidFill>
                <a:latin typeface="Tahoma" pitchFamily="34" charset="0"/>
              </a:defRPr>
            </a:lvl5pPr>
            <a:lvl6pPr marL="2514600" indent="-228600" defTabSz="955675" eaLnBrk="0" fontAlgn="base" hangingPunct="0">
              <a:spcBef>
                <a:spcPct val="0"/>
              </a:spcBef>
              <a:spcAft>
                <a:spcPct val="0"/>
              </a:spcAft>
              <a:defRPr>
                <a:solidFill>
                  <a:schemeClr val="tx1"/>
                </a:solidFill>
                <a:latin typeface="Tahoma" pitchFamily="34" charset="0"/>
              </a:defRPr>
            </a:lvl6pPr>
            <a:lvl7pPr marL="2971800" indent="-228600" defTabSz="955675" eaLnBrk="0" fontAlgn="base" hangingPunct="0">
              <a:spcBef>
                <a:spcPct val="0"/>
              </a:spcBef>
              <a:spcAft>
                <a:spcPct val="0"/>
              </a:spcAft>
              <a:defRPr>
                <a:solidFill>
                  <a:schemeClr val="tx1"/>
                </a:solidFill>
                <a:latin typeface="Tahoma" pitchFamily="34" charset="0"/>
              </a:defRPr>
            </a:lvl7pPr>
            <a:lvl8pPr marL="3429000" indent="-228600" defTabSz="955675" eaLnBrk="0" fontAlgn="base" hangingPunct="0">
              <a:spcBef>
                <a:spcPct val="0"/>
              </a:spcBef>
              <a:spcAft>
                <a:spcPct val="0"/>
              </a:spcAft>
              <a:defRPr>
                <a:solidFill>
                  <a:schemeClr val="tx1"/>
                </a:solidFill>
                <a:latin typeface="Tahoma" pitchFamily="34" charset="0"/>
              </a:defRPr>
            </a:lvl8pPr>
            <a:lvl9pPr marL="3886200" indent="-228600" defTabSz="955675" eaLnBrk="0" fontAlgn="base" hangingPunct="0">
              <a:spcBef>
                <a:spcPct val="0"/>
              </a:spcBef>
              <a:spcAft>
                <a:spcPct val="0"/>
              </a:spcAft>
              <a:defRPr>
                <a:solidFill>
                  <a:schemeClr val="tx1"/>
                </a:solidFill>
                <a:latin typeface="Tahoma" pitchFamily="34" charset="0"/>
              </a:defRPr>
            </a:lvl9pPr>
          </a:lstStyle>
          <a:p>
            <a:pPr eaLnBrk="1" hangingPunct="1"/>
            <a:fld id="{DAF2D2BF-C7E6-479B-9FDD-712C5DAFBD11}" type="slidenum">
              <a:rPr lang="fr-FR" smtClean="0">
                <a:latin typeface="Arial" charset="0"/>
              </a:rPr>
              <a:pPr eaLnBrk="1" hangingPunct="1"/>
              <a:t>3</a:t>
            </a:fld>
            <a:endParaRPr lang="fr-FR" smtClean="0">
              <a:latin typeface="Arial" charset="0"/>
            </a:endParaRPr>
          </a:p>
        </p:txBody>
      </p:sp>
      <p:sp>
        <p:nvSpPr>
          <p:cNvPr id="43011" name="Rectangle 2"/>
          <p:cNvSpPr>
            <a:spLocks noGrp="1" noRot="1" noChangeAspect="1" noChangeArrowheads="1" noTextEdit="1"/>
          </p:cNvSpPr>
          <p:nvPr>
            <p:ph type="sldImg"/>
          </p:nvPr>
        </p:nvSpPr>
        <p:spPr>
          <a:xfrm>
            <a:off x="989013" y="766763"/>
            <a:ext cx="5118100" cy="3838575"/>
          </a:xfrm>
          <a:ln w="12700" cap="flat"/>
        </p:spPr>
      </p:sp>
      <p:sp>
        <p:nvSpPr>
          <p:cNvPr id="43012" name="Rectangle 3"/>
          <p:cNvSpPr>
            <a:spLocks noGrp="1" noChangeArrowheads="1"/>
          </p:cNvSpPr>
          <p:nvPr>
            <p:ph type="body" idx="1"/>
          </p:nvPr>
        </p:nvSpPr>
        <p:spPr>
          <a:xfrm>
            <a:off x="944563" y="4862513"/>
            <a:ext cx="5208587" cy="4605337"/>
          </a:xfrm>
          <a:noFill/>
        </p:spPr>
        <p:txBody>
          <a:bodyPr lIns="96217" tIns="48110" rIns="96217" bIns="48110"/>
          <a:lstStyle/>
          <a:p>
            <a:pPr eaLnBrk="1" hangingPunct="1"/>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defTabSz="955675" eaLnBrk="0" hangingPunct="0">
              <a:defRPr>
                <a:solidFill>
                  <a:schemeClr val="tx1"/>
                </a:solidFill>
                <a:latin typeface="Tahoma" pitchFamily="34" charset="0"/>
              </a:defRPr>
            </a:lvl1pPr>
            <a:lvl2pPr marL="742950" indent="-285750" defTabSz="955675" eaLnBrk="0" hangingPunct="0">
              <a:defRPr>
                <a:solidFill>
                  <a:schemeClr val="tx1"/>
                </a:solidFill>
                <a:latin typeface="Tahoma" pitchFamily="34" charset="0"/>
              </a:defRPr>
            </a:lvl2pPr>
            <a:lvl3pPr marL="1143000" indent="-228600" defTabSz="955675" eaLnBrk="0" hangingPunct="0">
              <a:defRPr>
                <a:solidFill>
                  <a:schemeClr val="tx1"/>
                </a:solidFill>
                <a:latin typeface="Tahoma" pitchFamily="34" charset="0"/>
              </a:defRPr>
            </a:lvl3pPr>
            <a:lvl4pPr marL="1600200" indent="-228600" defTabSz="955675" eaLnBrk="0" hangingPunct="0">
              <a:defRPr>
                <a:solidFill>
                  <a:schemeClr val="tx1"/>
                </a:solidFill>
                <a:latin typeface="Tahoma" pitchFamily="34" charset="0"/>
              </a:defRPr>
            </a:lvl4pPr>
            <a:lvl5pPr marL="2057400" indent="-228600" defTabSz="955675" eaLnBrk="0" hangingPunct="0">
              <a:defRPr>
                <a:solidFill>
                  <a:schemeClr val="tx1"/>
                </a:solidFill>
                <a:latin typeface="Tahoma" pitchFamily="34" charset="0"/>
              </a:defRPr>
            </a:lvl5pPr>
            <a:lvl6pPr marL="2514600" indent="-228600" defTabSz="955675" eaLnBrk="0" fontAlgn="base" hangingPunct="0">
              <a:spcBef>
                <a:spcPct val="0"/>
              </a:spcBef>
              <a:spcAft>
                <a:spcPct val="0"/>
              </a:spcAft>
              <a:defRPr>
                <a:solidFill>
                  <a:schemeClr val="tx1"/>
                </a:solidFill>
                <a:latin typeface="Tahoma" pitchFamily="34" charset="0"/>
              </a:defRPr>
            </a:lvl6pPr>
            <a:lvl7pPr marL="2971800" indent="-228600" defTabSz="955675" eaLnBrk="0" fontAlgn="base" hangingPunct="0">
              <a:spcBef>
                <a:spcPct val="0"/>
              </a:spcBef>
              <a:spcAft>
                <a:spcPct val="0"/>
              </a:spcAft>
              <a:defRPr>
                <a:solidFill>
                  <a:schemeClr val="tx1"/>
                </a:solidFill>
                <a:latin typeface="Tahoma" pitchFamily="34" charset="0"/>
              </a:defRPr>
            </a:lvl7pPr>
            <a:lvl8pPr marL="3429000" indent="-228600" defTabSz="955675" eaLnBrk="0" fontAlgn="base" hangingPunct="0">
              <a:spcBef>
                <a:spcPct val="0"/>
              </a:spcBef>
              <a:spcAft>
                <a:spcPct val="0"/>
              </a:spcAft>
              <a:defRPr>
                <a:solidFill>
                  <a:schemeClr val="tx1"/>
                </a:solidFill>
                <a:latin typeface="Tahoma" pitchFamily="34" charset="0"/>
              </a:defRPr>
            </a:lvl8pPr>
            <a:lvl9pPr marL="3886200" indent="-228600" defTabSz="955675" eaLnBrk="0" fontAlgn="base" hangingPunct="0">
              <a:spcBef>
                <a:spcPct val="0"/>
              </a:spcBef>
              <a:spcAft>
                <a:spcPct val="0"/>
              </a:spcAft>
              <a:defRPr>
                <a:solidFill>
                  <a:schemeClr val="tx1"/>
                </a:solidFill>
                <a:latin typeface="Tahoma" pitchFamily="34" charset="0"/>
              </a:defRPr>
            </a:lvl9pPr>
          </a:lstStyle>
          <a:p>
            <a:pPr eaLnBrk="1" hangingPunct="1"/>
            <a:fld id="{E25EF6E3-4279-4761-B023-E36AE6A6B661}" type="slidenum">
              <a:rPr lang="fr-FR" smtClean="0">
                <a:latin typeface="Arial" charset="0"/>
              </a:rPr>
              <a:pPr eaLnBrk="1" hangingPunct="1"/>
              <a:t>4</a:t>
            </a:fld>
            <a:endParaRPr lang="fr-FR" smtClean="0">
              <a:latin typeface="Arial" charset="0"/>
            </a:endParaRPr>
          </a:p>
        </p:txBody>
      </p:sp>
      <p:sp>
        <p:nvSpPr>
          <p:cNvPr id="44035" name="Rectangle 2"/>
          <p:cNvSpPr>
            <a:spLocks noGrp="1" noRot="1" noChangeAspect="1" noChangeArrowheads="1" noTextEdit="1"/>
          </p:cNvSpPr>
          <p:nvPr>
            <p:ph type="sldImg"/>
          </p:nvPr>
        </p:nvSpPr>
        <p:spPr>
          <a:xfrm>
            <a:off x="989013" y="766763"/>
            <a:ext cx="5118100" cy="3838575"/>
          </a:xfrm>
          <a:ln w="12700" cap="flat"/>
        </p:spPr>
      </p:sp>
      <p:sp>
        <p:nvSpPr>
          <p:cNvPr id="44036" name="Rectangle 3"/>
          <p:cNvSpPr>
            <a:spLocks noGrp="1" noChangeArrowheads="1"/>
          </p:cNvSpPr>
          <p:nvPr>
            <p:ph type="body" idx="1"/>
          </p:nvPr>
        </p:nvSpPr>
        <p:spPr>
          <a:xfrm>
            <a:off x="944563" y="4862513"/>
            <a:ext cx="5208587" cy="4605337"/>
          </a:xfrm>
          <a:noFill/>
        </p:spPr>
        <p:txBody>
          <a:bodyPr lIns="96207" tIns="48105" rIns="96207" bIns="48105"/>
          <a:lstStyle/>
          <a:p>
            <a:pPr eaLnBrk="1" hangingPunct="1"/>
            <a:endParaRPr 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defTabSz="955675" eaLnBrk="0" hangingPunct="0">
              <a:defRPr>
                <a:solidFill>
                  <a:schemeClr val="tx1"/>
                </a:solidFill>
                <a:latin typeface="Tahoma" pitchFamily="34" charset="0"/>
              </a:defRPr>
            </a:lvl1pPr>
            <a:lvl2pPr marL="742950" indent="-285750" defTabSz="955675" eaLnBrk="0" hangingPunct="0">
              <a:defRPr>
                <a:solidFill>
                  <a:schemeClr val="tx1"/>
                </a:solidFill>
                <a:latin typeface="Tahoma" pitchFamily="34" charset="0"/>
              </a:defRPr>
            </a:lvl2pPr>
            <a:lvl3pPr marL="1143000" indent="-228600" defTabSz="955675" eaLnBrk="0" hangingPunct="0">
              <a:defRPr>
                <a:solidFill>
                  <a:schemeClr val="tx1"/>
                </a:solidFill>
                <a:latin typeface="Tahoma" pitchFamily="34" charset="0"/>
              </a:defRPr>
            </a:lvl3pPr>
            <a:lvl4pPr marL="1600200" indent="-228600" defTabSz="955675" eaLnBrk="0" hangingPunct="0">
              <a:defRPr>
                <a:solidFill>
                  <a:schemeClr val="tx1"/>
                </a:solidFill>
                <a:latin typeface="Tahoma" pitchFamily="34" charset="0"/>
              </a:defRPr>
            </a:lvl4pPr>
            <a:lvl5pPr marL="2057400" indent="-228600" defTabSz="955675" eaLnBrk="0" hangingPunct="0">
              <a:defRPr>
                <a:solidFill>
                  <a:schemeClr val="tx1"/>
                </a:solidFill>
                <a:latin typeface="Tahoma" pitchFamily="34" charset="0"/>
              </a:defRPr>
            </a:lvl5pPr>
            <a:lvl6pPr marL="2514600" indent="-228600" defTabSz="955675" eaLnBrk="0" fontAlgn="base" hangingPunct="0">
              <a:spcBef>
                <a:spcPct val="0"/>
              </a:spcBef>
              <a:spcAft>
                <a:spcPct val="0"/>
              </a:spcAft>
              <a:defRPr>
                <a:solidFill>
                  <a:schemeClr val="tx1"/>
                </a:solidFill>
                <a:latin typeface="Tahoma" pitchFamily="34" charset="0"/>
              </a:defRPr>
            </a:lvl6pPr>
            <a:lvl7pPr marL="2971800" indent="-228600" defTabSz="955675" eaLnBrk="0" fontAlgn="base" hangingPunct="0">
              <a:spcBef>
                <a:spcPct val="0"/>
              </a:spcBef>
              <a:spcAft>
                <a:spcPct val="0"/>
              </a:spcAft>
              <a:defRPr>
                <a:solidFill>
                  <a:schemeClr val="tx1"/>
                </a:solidFill>
                <a:latin typeface="Tahoma" pitchFamily="34" charset="0"/>
              </a:defRPr>
            </a:lvl7pPr>
            <a:lvl8pPr marL="3429000" indent="-228600" defTabSz="955675" eaLnBrk="0" fontAlgn="base" hangingPunct="0">
              <a:spcBef>
                <a:spcPct val="0"/>
              </a:spcBef>
              <a:spcAft>
                <a:spcPct val="0"/>
              </a:spcAft>
              <a:defRPr>
                <a:solidFill>
                  <a:schemeClr val="tx1"/>
                </a:solidFill>
                <a:latin typeface="Tahoma" pitchFamily="34" charset="0"/>
              </a:defRPr>
            </a:lvl8pPr>
            <a:lvl9pPr marL="3886200" indent="-228600" defTabSz="955675" eaLnBrk="0" fontAlgn="base" hangingPunct="0">
              <a:spcBef>
                <a:spcPct val="0"/>
              </a:spcBef>
              <a:spcAft>
                <a:spcPct val="0"/>
              </a:spcAft>
              <a:defRPr>
                <a:solidFill>
                  <a:schemeClr val="tx1"/>
                </a:solidFill>
                <a:latin typeface="Tahoma" pitchFamily="34" charset="0"/>
              </a:defRPr>
            </a:lvl9pPr>
          </a:lstStyle>
          <a:p>
            <a:pPr eaLnBrk="1" hangingPunct="1"/>
            <a:fld id="{1CC9B51C-B0F5-4850-8BE5-B5E626C9AEAB}" type="slidenum">
              <a:rPr lang="fr-FR" smtClean="0">
                <a:latin typeface="Arial" charset="0"/>
              </a:rPr>
              <a:pPr eaLnBrk="1" hangingPunct="1"/>
              <a:t>5</a:t>
            </a:fld>
            <a:endParaRPr lang="fr-FR" smtClean="0">
              <a:latin typeface="Arial" charset="0"/>
            </a:endParaRPr>
          </a:p>
        </p:txBody>
      </p:sp>
      <p:sp>
        <p:nvSpPr>
          <p:cNvPr id="45059" name="Rectangle 2"/>
          <p:cNvSpPr>
            <a:spLocks noGrp="1" noRot="1" noChangeAspect="1" noChangeArrowheads="1" noTextEdit="1"/>
          </p:cNvSpPr>
          <p:nvPr>
            <p:ph type="sldImg"/>
          </p:nvPr>
        </p:nvSpPr>
        <p:spPr>
          <a:xfrm>
            <a:off x="989013" y="766763"/>
            <a:ext cx="5118100" cy="3838575"/>
          </a:xfrm>
          <a:ln w="12700" cap="flat"/>
        </p:spPr>
      </p:sp>
      <p:sp>
        <p:nvSpPr>
          <p:cNvPr id="45060" name="Rectangle 3"/>
          <p:cNvSpPr>
            <a:spLocks noGrp="1" noChangeArrowheads="1"/>
          </p:cNvSpPr>
          <p:nvPr>
            <p:ph type="body" idx="1"/>
          </p:nvPr>
        </p:nvSpPr>
        <p:spPr>
          <a:xfrm>
            <a:off x="944563" y="4862513"/>
            <a:ext cx="5208587" cy="4605337"/>
          </a:xfrm>
          <a:noFill/>
        </p:spPr>
        <p:txBody>
          <a:bodyPr lIns="96217" tIns="48110" rIns="96217" bIns="48110"/>
          <a:lstStyle/>
          <a:p>
            <a:pPr eaLnBrk="1" hangingPunct="1"/>
            <a:endParaRPr 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defTabSz="955675" eaLnBrk="0" hangingPunct="0">
              <a:defRPr>
                <a:solidFill>
                  <a:schemeClr val="tx1"/>
                </a:solidFill>
                <a:latin typeface="Tahoma" pitchFamily="34" charset="0"/>
              </a:defRPr>
            </a:lvl1pPr>
            <a:lvl2pPr marL="742950" indent="-285750" defTabSz="955675" eaLnBrk="0" hangingPunct="0">
              <a:defRPr>
                <a:solidFill>
                  <a:schemeClr val="tx1"/>
                </a:solidFill>
                <a:latin typeface="Tahoma" pitchFamily="34" charset="0"/>
              </a:defRPr>
            </a:lvl2pPr>
            <a:lvl3pPr marL="1143000" indent="-228600" defTabSz="955675" eaLnBrk="0" hangingPunct="0">
              <a:defRPr>
                <a:solidFill>
                  <a:schemeClr val="tx1"/>
                </a:solidFill>
                <a:latin typeface="Tahoma" pitchFamily="34" charset="0"/>
              </a:defRPr>
            </a:lvl3pPr>
            <a:lvl4pPr marL="1600200" indent="-228600" defTabSz="955675" eaLnBrk="0" hangingPunct="0">
              <a:defRPr>
                <a:solidFill>
                  <a:schemeClr val="tx1"/>
                </a:solidFill>
                <a:latin typeface="Tahoma" pitchFamily="34" charset="0"/>
              </a:defRPr>
            </a:lvl4pPr>
            <a:lvl5pPr marL="2057400" indent="-228600" defTabSz="955675" eaLnBrk="0" hangingPunct="0">
              <a:defRPr>
                <a:solidFill>
                  <a:schemeClr val="tx1"/>
                </a:solidFill>
                <a:latin typeface="Tahoma" pitchFamily="34" charset="0"/>
              </a:defRPr>
            </a:lvl5pPr>
            <a:lvl6pPr marL="2514600" indent="-228600" defTabSz="955675" eaLnBrk="0" fontAlgn="base" hangingPunct="0">
              <a:spcBef>
                <a:spcPct val="0"/>
              </a:spcBef>
              <a:spcAft>
                <a:spcPct val="0"/>
              </a:spcAft>
              <a:defRPr>
                <a:solidFill>
                  <a:schemeClr val="tx1"/>
                </a:solidFill>
                <a:latin typeface="Tahoma" pitchFamily="34" charset="0"/>
              </a:defRPr>
            </a:lvl6pPr>
            <a:lvl7pPr marL="2971800" indent="-228600" defTabSz="955675" eaLnBrk="0" fontAlgn="base" hangingPunct="0">
              <a:spcBef>
                <a:spcPct val="0"/>
              </a:spcBef>
              <a:spcAft>
                <a:spcPct val="0"/>
              </a:spcAft>
              <a:defRPr>
                <a:solidFill>
                  <a:schemeClr val="tx1"/>
                </a:solidFill>
                <a:latin typeface="Tahoma" pitchFamily="34" charset="0"/>
              </a:defRPr>
            </a:lvl7pPr>
            <a:lvl8pPr marL="3429000" indent="-228600" defTabSz="955675" eaLnBrk="0" fontAlgn="base" hangingPunct="0">
              <a:spcBef>
                <a:spcPct val="0"/>
              </a:spcBef>
              <a:spcAft>
                <a:spcPct val="0"/>
              </a:spcAft>
              <a:defRPr>
                <a:solidFill>
                  <a:schemeClr val="tx1"/>
                </a:solidFill>
                <a:latin typeface="Tahoma" pitchFamily="34" charset="0"/>
              </a:defRPr>
            </a:lvl8pPr>
            <a:lvl9pPr marL="3886200" indent="-228600" defTabSz="955675" eaLnBrk="0" fontAlgn="base" hangingPunct="0">
              <a:spcBef>
                <a:spcPct val="0"/>
              </a:spcBef>
              <a:spcAft>
                <a:spcPct val="0"/>
              </a:spcAft>
              <a:defRPr>
                <a:solidFill>
                  <a:schemeClr val="tx1"/>
                </a:solidFill>
                <a:latin typeface="Tahoma" pitchFamily="34" charset="0"/>
              </a:defRPr>
            </a:lvl9pPr>
          </a:lstStyle>
          <a:p>
            <a:pPr eaLnBrk="1" hangingPunct="1"/>
            <a:fld id="{20DD478A-F82E-4391-8FE9-8FB212415604}" type="slidenum">
              <a:rPr lang="fr-FR" smtClean="0">
                <a:latin typeface="Arial" charset="0"/>
              </a:rPr>
              <a:pPr eaLnBrk="1" hangingPunct="1"/>
              <a:t>6</a:t>
            </a:fld>
            <a:endParaRPr lang="fr-FR" smtClean="0">
              <a:latin typeface="Arial" charset="0"/>
            </a:endParaRPr>
          </a:p>
        </p:txBody>
      </p:sp>
      <p:sp>
        <p:nvSpPr>
          <p:cNvPr id="46083" name="Rectangle 2"/>
          <p:cNvSpPr>
            <a:spLocks noGrp="1" noRot="1" noChangeAspect="1" noChangeArrowheads="1" noTextEdit="1"/>
          </p:cNvSpPr>
          <p:nvPr>
            <p:ph type="sldImg"/>
          </p:nvPr>
        </p:nvSpPr>
        <p:spPr>
          <a:xfrm>
            <a:off x="989013" y="766763"/>
            <a:ext cx="5118100" cy="3838575"/>
          </a:xfrm>
          <a:ln w="12700" cap="flat"/>
        </p:spPr>
      </p:sp>
      <p:sp>
        <p:nvSpPr>
          <p:cNvPr id="46084" name="Rectangle 3"/>
          <p:cNvSpPr>
            <a:spLocks noGrp="1" noChangeArrowheads="1"/>
          </p:cNvSpPr>
          <p:nvPr>
            <p:ph type="body" idx="1"/>
          </p:nvPr>
        </p:nvSpPr>
        <p:spPr>
          <a:xfrm>
            <a:off x="944563" y="4862513"/>
            <a:ext cx="5208587" cy="4605337"/>
          </a:xfrm>
          <a:noFill/>
        </p:spPr>
        <p:txBody>
          <a:bodyPr lIns="96217" tIns="48110" rIns="96217" bIns="48110"/>
          <a:lstStyle/>
          <a:p>
            <a:pPr eaLnBrk="1" hangingPunct="1"/>
            <a:endParaRPr 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defTabSz="955675" eaLnBrk="0" hangingPunct="0">
              <a:defRPr>
                <a:solidFill>
                  <a:schemeClr val="tx1"/>
                </a:solidFill>
                <a:latin typeface="Tahoma" pitchFamily="34" charset="0"/>
              </a:defRPr>
            </a:lvl1pPr>
            <a:lvl2pPr marL="742950" indent="-285750" defTabSz="955675" eaLnBrk="0" hangingPunct="0">
              <a:defRPr>
                <a:solidFill>
                  <a:schemeClr val="tx1"/>
                </a:solidFill>
                <a:latin typeface="Tahoma" pitchFamily="34" charset="0"/>
              </a:defRPr>
            </a:lvl2pPr>
            <a:lvl3pPr marL="1143000" indent="-228600" defTabSz="955675" eaLnBrk="0" hangingPunct="0">
              <a:defRPr>
                <a:solidFill>
                  <a:schemeClr val="tx1"/>
                </a:solidFill>
                <a:latin typeface="Tahoma" pitchFamily="34" charset="0"/>
              </a:defRPr>
            </a:lvl3pPr>
            <a:lvl4pPr marL="1600200" indent="-228600" defTabSz="955675" eaLnBrk="0" hangingPunct="0">
              <a:defRPr>
                <a:solidFill>
                  <a:schemeClr val="tx1"/>
                </a:solidFill>
                <a:latin typeface="Tahoma" pitchFamily="34" charset="0"/>
              </a:defRPr>
            </a:lvl4pPr>
            <a:lvl5pPr marL="2057400" indent="-228600" defTabSz="955675" eaLnBrk="0" hangingPunct="0">
              <a:defRPr>
                <a:solidFill>
                  <a:schemeClr val="tx1"/>
                </a:solidFill>
                <a:latin typeface="Tahoma" pitchFamily="34" charset="0"/>
              </a:defRPr>
            </a:lvl5pPr>
            <a:lvl6pPr marL="2514600" indent="-228600" defTabSz="955675" eaLnBrk="0" fontAlgn="base" hangingPunct="0">
              <a:spcBef>
                <a:spcPct val="0"/>
              </a:spcBef>
              <a:spcAft>
                <a:spcPct val="0"/>
              </a:spcAft>
              <a:defRPr>
                <a:solidFill>
                  <a:schemeClr val="tx1"/>
                </a:solidFill>
                <a:latin typeface="Tahoma" pitchFamily="34" charset="0"/>
              </a:defRPr>
            </a:lvl6pPr>
            <a:lvl7pPr marL="2971800" indent="-228600" defTabSz="955675" eaLnBrk="0" fontAlgn="base" hangingPunct="0">
              <a:spcBef>
                <a:spcPct val="0"/>
              </a:spcBef>
              <a:spcAft>
                <a:spcPct val="0"/>
              </a:spcAft>
              <a:defRPr>
                <a:solidFill>
                  <a:schemeClr val="tx1"/>
                </a:solidFill>
                <a:latin typeface="Tahoma" pitchFamily="34" charset="0"/>
              </a:defRPr>
            </a:lvl7pPr>
            <a:lvl8pPr marL="3429000" indent="-228600" defTabSz="955675" eaLnBrk="0" fontAlgn="base" hangingPunct="0">
              <a:spcBef>
                <a:spcPct val="0"/>
              </a:spcBef>
              <a:spcAft>
                <a:spcPct val="0"/>
              </a:spcAft>
              <a:defRPr>
                <a:solidFill>
                  <a:schemeClr val="tx1"/>
                </a:solidFill>
                <a:latin typeface="Tahoma" pitchFamily="34" charset="0"/>
              </a:defRPr>
            </a:lvl8pPr>
            <a:lvl9pPr marL="3886200" indent="-228600" defTabSz="955675" eaLnBrk="0" fontAlgn="base" hangingPunct="0">
              <a:spcBef>
                <a:spcPct val="0"/>
              </a:spcBef>
              <a:spcAft>
                <a:spcPct val="0"/>
              </a:spcAft>
              <a:defRPr>
                <a:solidFill>
                  <a:schemeClr val="tx1"/>
                </a:solidFill>
                <a:latin typeface="Tahoma" pitchFamily="34" charset="0"/>
              </a:defRPr>
            </a:lvl9pPr>
          </a:lstStyle>
          <a:p>
            <a:pPr eaLnBrk="1" hangingPunct="1"/>
            <a:fld id="{D2D82E39-4A89-4CE6-BC66-61B9DABE1A8B}" type="slidenum">
              <a:rPr lang="fr-FR" smtClean="0">
                <a:latin typeface="Arial" charset="0"/>
              </a:rPr>
              <a:pPr eaLnBrk="1" hangingPunct="1"/>
              <a:t>7</a:t>
            </a:fld>
            <a:endParaRPr lang="fr-FR" smtClean="0">
              <a:latin typeface="Arial" charset="0"/>
            </a:endParaRPr>
          </a:p>
        </p:txBody>
      </p:sp>
      <p:sp>
        <p:nvSpPr>
          <p:cNvPr id="47107" name="Rectangle 2"/>
          <p:cNvSpPr>
            <a:spLocks noGrp="1" noRot="1" noChangeAspect="1" noChangeArrowheads="1" noTextEdit="1"/>
          </p:cNvSpPr>
          <p:nvPr>
            <p:ph type="sldImg"/>
          </p:nvPr>
        </p:nvSpPr>
        <p:spPr>
          <a:xfrm>
            <a:off x="989013" y="766763"/>
            <a:ext cx="5118100" cy="3838575"/>
          </a:xfrm>
          <a:ln w="12700" cap="flat"/>
        </p:spPr>
      </p:sp>
      <p:sp>
        <p:nvSpPr>
          <p:cNvPr id="47108" name="Rectangle 3"/>
          <p:cNvSpPr>
            <a:spLocks noGrp="1" noChangeArrowheads="1"/>
          </p:cNvSpPr>
          <p:nvPr>
            <p:ph type="body" idx="1"/>
          </p:nvPr>
        </p:nvSpPr>
        <p:spPr>
          <a:xfrm>
            <a:off x="944563" y="4862513"/>
            <a:ext cx="5208587" cy="4605337"/>
          </a:xfrm>
          <a:noFill/>
        </p:spPr>
        <p:txBody>
          <a:bodyPr lIns="96207" tIns="48105" rIns="96207" bIns="48105"/>
          <a:lstStyle/>
          <a:p>
            <a:pPr eaLnBrk="1" hangingPunct="1"/>
            <a:endParaRPr lang="fr-F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defTabSz="955675" eaLnBrk="0" hangingPunct="0">
              <a:defRPr>
                <a:solidFill>
                  <a:schemeClr val="tx1"/>
                </a:solidFill>
                <a:latin typeface="Tahoma" pitchFamily="34" charset="0"/>
              </a:defRPr>
            </a:lvl1pPr>
            <a:lvl2pPr marL="742950" indent="-285750" defTabSz="955675" eaLnBrk="0" hangingPunct="0">
              <a:defRPr>
                <a:solidFill>
                  <a:schemeClr val="tx1"/>
                </a:solidFill>
                <a:latin typeface="Tahoma" pitchFamily="34" charset="0"/>
              </a:defRPr>
            </a:lvl2pPr>
            <a:lvl3pPr marL="1143000" indent="-228600" defTabSz="955675" eaLnBrk="0" hangingPunct="0">
              <a:defRPr>
                <a:solidFill>
                  <a:schemeClr val="tx1"/>
                </a:solidFill>
                <a:latin typeface="Tahoma" pitchFamily="34" charset="0"/>
              </a:defRPr>
            </a:lvl3pPr>
            <a:lvl4pPr marL="1600200" indent="-228600" defTabSz="955675" eaLnBrk="0" hangingPunct="0">
              <a:defRPr>
                <a:solidFill>
                  <a:schemeClr val="tx1"/>
                </a:solidFill>
                <a:latin typeface="Tahoma" pitchFamily="34" charset="0"/>
              </a:defRPr>
            </a:lvl4pPr>
            <a:lvl5pPr marL="2057400" indent="-228600" defTabSz="955675" eaLnBrk="0" hangingPunct="0">
              <a:defRPr>
                <a:solidFill>
                  <a:schemeClr val="tx1"/>
                </a:solidFill>
                <a:latin typeface="Tahoma" pitchFamily="34" charset="0"/>
              </a:defRPr>
            </a:lvl5pPr>
            <a:lvl6pPr marL="2514600" indent="-228600" defTabSz="955675" eaLnBrk="0" fontAlgn="base" hangingPunct="0">
              <a:spcBef>
                <a:spcPct val="0"/>
              </a:spcBef>
              <a:spcAft>
                <a:spcPct val="0"/>
              </a:spcAft>
              <a:defRPr>
                <a:solidFill>
                  <a:schemeClr val="tx1"/>
                </a:solidFill>
                <a:latin typeface="Tahoma" pitchFamily="34" charset="0"/>
              </a:defRPr>
            </a:lvl6pPr>
            <a:lvl7pPr marL="2971800" indent="-228600" defTabSz="955675" eaLnBrk="0" fontAlgn="base" hangingPunct="0">
              <a:spcBef>
                <a:spcPct val="0"/>
              </a:spcBef>
              <a:spcAft>
                <a:spcPct val="0"/>
              </a:spcAft>
              <a:defRPr>
                <a:solidFill>
                  <a:schemeClr val="tx1"/>
                </a:solidFill>
                <a:latin typeface="Tahoma" pitchFamily="34" charset="0"/>
              </a:defRPr>
            </a:lvl7pPr>
            <a:lvl8pPr marL="3429000" indent="-228600" defTabSz="955675" eaLnBrk="0" fontAlgn="base" hangingPunct="0">
              <a:spcBef>
                <a:spcPct val="0"/>
              </a:spcBef>
              <a:spcAft>
                <a:spcPct val="0"/>
              </a:spcAft>
              <a:defRPr>
                <a:solidFill>
                  <a:schemeClr val="tx1"/>
                </a:solidFill>
                <a:latin typeface="Tahoma" pitchFamily="34" charset="0"/>
              </a:defRPr>
            </a:lvl8pPr>
            <a:lvl9pPr marL="3886200" indent="-228600" defTabSz="955675" eaLnBrk="0" fontAlgn="base" hangingPunct="0">
              <a:spcBef>
                <a:spcPct val="0"/>
              </a:spcBef>
              <a:spcAft>
                <a:spcPct val="0"/>
              </a:spcAft>
              <a:defRPr>
                <a:solidFill>
                  <a:schemeClr val="tx1"/>
                </a:solidFill>
                <a:latin typeface="Tahoma" pitchFamily="34" charset="0"/>
              </a:defRPr>
            </a:lvl9pPr>
          </a:lstStyle>
          <a:p>
            <a:pPr eaLnBrk="1" hangingPunct="1"/>
            <a:fld id="{B2984A99-F053-4AF5-AFAF-74ADFC5A8BA2}" type="slidenum">
              <a:rPr lang="fr-FR" smtClean="0">
                <a:latin typeface="Arial" charset="0"/>
              </a:rPr>
              <a:pPr eaLnBrk="1" hangingPunct="1"/>
              <a:t>8</a:t>
            </a:fld>
            <a:endParaRPr lang="fr-FR" smtClean="0">
              <a:latin typeface="Arial" charset="0"/>
            </a:endParaRPr>
          </a:p>
        </p:txBody>
      </p:sp>
      <p:sp>
        <p:nvSpPr>
          <p:cNvPr id="48131" name="Rectangle 2"/>
          <p:cNvSpPr>
            <a:spLocks noGrp="1" noRot="1" noChangeAspect="1" noChangeArrowheads="1" noTextEdit="1"/>
          </p:cNvSpPr>
          <p:nvPr>
            <p:ph type="sldImg"/>
          </p:nvPr>
        </p:nvSpPr>
        <p:spPr>
          <a:xfrm>
            <a:off x="989013" y="766763"/>
            <a:ext cx="5118100" cy="3838575"/>
          </a:xfrm>
          <a:ln w="12700" cap="flat"/>
        </p:spPr>
      </p:sp>
      <p:sp>
        <p:nvSpPr>
          <p:cNvPr id="48132" name="Rectangle 3"/>
          <p:cNvSpPr>
            <a:spLocks noGrp="1" noChangeArrowheads="1"/>
          </p:cNvSpPr>
          <p:nvPr>
            <p:ph type="body" idx="1"/>
          </p:nvPr>
        </p:nvSpPr>
        <p:spPr>
          <a:xfrm>
            <a:off x="944563" y="4862513"/>
            <a:ext cx="5208587" cy="4605337"/>
          </a:xfrm>
          <a:noFill/>
        </p:spPr>
        <p:txBody>
          <a:bodyPr lIns="96207" tIns="48105" rIns="96207" bIns="48105"/>
          <a:lstStyle/>
          <a:p>
            <a:pPr eaLnBrk="1" hangingPunct="1"/>
            <a:endParaRPr lang="fr-F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defTabSz="955675" eaLnBrk="0" hangingPunct="0">
              <a:defRPr>
                <a:solidFill>
                  <a:schemeClr val="tx1"/>
                </a:solidFill>
                <a:latin typeface="Tahoma" pitchFamily="34" charset="0"/>
              </a:defRPr>
            </a:lvl1pPr>
            <a:lvl2pPr marL="742950" indent="-285750" defTabSz="955675" eaLnBrk="0" hangingPunct="0">
              <a:defRPr>
                <a:solidFill>
                  <a:schemeClr val="tx1"/>
                </a:solidFill>
                <a:latin typeface="Tahoma" pitchFamily="34" charset="0"/>
              </a:defRPr>
            </a:lvl2pPr>
            <a:lvl3pPr marL="1143000" indent="-228600" defTabSz="955675" eaLnBrk="0" hangingPunct="0">
              <a:defRPr>
                <a:solidFill>
                  <a:schemeClr val="tx1"/>
                </a:solidFill>
                <a:latin typeface="Tahoma" pitchFamily="34" charset="0"/>
              </a:defRPr>
            </a:lvl3pPr>
            <a:lvl4pPr marL="1600200" indent="-228600" defTabSz="955675" eaLnBrk="0" hangingPunct="0">
              <a:defRPr>
                <a:solidFill>
                  <a:schemeClr val="tx1"/>
                </a:solidFill>
                <a:latin typeface="Tahoma" pitchFamily="34" charset="0"/>
              </a:defRPr>
            </a:lvl4pPr>
            <a:lvl5pPr marL="2057400" indent="-228600" defTabSz="955675" eaLnBrk="0" hangingPunct="0">
              <a:defRPr>
                <a:solidFill>
                  <a:schemeClr val="tx1"/>
                </a:solidFill>
                <a:latin typeface="Tahoma" pitchFamily="34" charset="0"/>
              </a:defRPr>
            </a:lvl5pPr>
            <a:lvl6pPr marL="2514600" indent="-228600" defTabSz="955675" eaLnBrk="0" fontAlgn="base" hangingPunct="0">
              <a:spcBef>
                <a:spcPct val="0"/>
              </a:spcBef>
              <a:spcAft>
                <a:spcPct val="0"/>
              </a:spcAft>
              <a:defRPr>
                <a:solidFill>
                  <a:schemeClr val="tx1"/>
                </a:solidFill>
                <a:latin typeface="Tahoma" pitchFamily="34" charset="0"/>
              </a:defRPr>
            </a:lvl6pPr>
            <a:lvl7pPr marL="2971800" indent="-228600" defTabSz="955675" eaLnBrk="0" fontAlgn="base" hangingPunct="0">
              <a:spcBef>
                <a:spcPct val="0"/>
              </a:spcBef>
              <a:spcAft>
                <a:spcPct val="0"/>
              </a:spcAft>
              <a:defRPr>
                <a:solidFill>
                  <a:schemeClr val="tx1"/>
                </a:solidFill>
                <a:latin typeface="Tahoma" pitchFamily="34" charset="0"/>
              </a:defRPr>
            </a:lvl7pPr>
            <a:lvl8pPr marL="3429000" indent="-228600" defTabSz="955675" eaLnBrk="0" fontAlgn="base" hangingPunct="0">
              <a:spcBef>
                <a:spcPct val="0"/>
              </a:spcBef>
              <a:spcAft>
                <a:spcPct val="0"/>
              </a:spcAft>
              <a:defRPr>
                <a:solidFill>
                  <a:schemeClr val="tx1"/>
                </a:solidFill>
                <a:latin typeface="Tahoma" pitchFamily="34" charset="0"/>
              </a:defRPr>
            </a:lvl8pPr>
            <a:lvl9pPr marL="3886200" indent="-228600" defTabSz="955675" eaLnBrk="0" fontAlgn="base" hangingPunct="0">
              <a:spcBef>
                <a:spcPct val="0"/>
              </a:spcBef>
              <a:spcAft>
                <a:spcPct val="0"/>
              </a:spcAft>
              <a:defRPr>
                <a:solidFill>
                  <a:schemeClr val="tx1"/>
                </a:solidFill>
                <a:latin typeface="Tahoma" pitchFamily="34" charset="0"/>
              </a:defRPr>
            </a:lvl9pPr>
          </a:lstStyle>
          <a:p>
            <a:pPr eaLnBrk="1" hangingPunct="1"/>
            <a:fld id="{AEE23AA1-0B3E-41CD-AD87-C5AD0F40542D}" type="slidenum">
              <a:rPr lang="fr-FR" smtClean="0">
                <a:latin typeface="Arial" charset="0"/>
              </a:rPr>
              <a:pPr eaLnBrk="1" hangingPunct="1"/>
              <a:t>9</a:t>
            </a:fld>
            <a:endParaRPr lang="fr-FR" smtClean="0">
              <a:latin typeface="Arial" charset="0"/>
            </a:endParaRPr>
          </a:p>
        </p:txBody>
      </p:sp>
      <p:sp>
        <p:nvSpPr>
          <p:cNvPr id="49155" name="Rectangle 2"/>
          <p:cNvSpPr>
            <a:spLocks noGrp="1" noRot="1" noChangeAspect="1" noChangeArrowheads="1" noTextEdit="1"/>
          </p:cNvSpPr>
          <p:nvPr>
            <p:ph type="sldImg"/>
          </p:nvPr>
        </p:nvSpPr>
        <p:spPr>
          <a:xfrm>
            <a:off x="989013" y="766763"/>
            <a:ext cx="5118100" cy="3838575"/>
          </a:xfrm>
          <a:ln w="12700" cap="flat"/>
        </p:spPr>
      </p:sp>
      <p:sp>
        <p:nvSpPr>
          <p:cNvPr id="49156" name="Rectangle 3"/>
          <p:cNvSpPr>
            <a:spLocks noGrp="1" noChangeArrowheads="1"/>
          </p:cNvSpPr>
          <p:nvPr>
            <p:ph type="body" idx="1"/>
          </p:nvPr>
        </p:nvSpPr>
        <p:spPr>
          <a:xfrm>
            <a:off x="944563" y="4862513"/>
            <a:ext cx="5208587" cy="4605337"/>
          </a:xfrm>
          <a:noFill/>
        </p:spPr>
        <p:txBody>
          <a:bodyPr lIns="96217" tIns="48110" rIns="96217" bIns="48110"/>
          <a:lstStyle/>
          <a:p>
            <a:pPr eaLnBrk="1" hangingPunct="1"/>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fr-FR" smtClean="0"/>
              <a:t>Modifiez le style du titre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15" name="Date Placeholder 14"/>
          <p:cNvSpPr>
            <a:spLocks noGrp="1"/>
          </p:cNvSpPr>
          <p:nvPr>
            <p:ph type="dt" sz="half" idx="10"/>
          </p:nvPr>
        </p:nvSpPr>
        <p:spPr/>
        <p:txBody>
          <a:bodyPr/>
          <a:lstStyle/>
          <a:p>
            <a:pPr>
              <a:defRPr/>
            </a:pPr>
            <a:endParaRPr lang="fr-FR"/>
          </a:p>
        </p:txBody>
      </p:sp>
      <p:sp>
        <p:nvSpPr>
          <p:cNvPr id="16" name="Slide Number Placeholder 15"/>
          <p:cNvSpPr>
            <a:spLocks noGrp="1"/>
          </p:cNvSpPr>
          <p:nvPr>
            <p:ph type="sldNum" sz="quarter" idx="11"/>
          </p:nvPr>
        </p:nvSpPr>
        <p:spPr/>
        <p:txBody>
          <a:bodyPr/>
          <a:lstStyle/>
          <a:p>
            <a:pPr>
              <a:defRPr/>
            </a:pPr>
            <a:fld id="{E7680556-DD20-47F6-9847-4D7AF0A17D98}" type="slidenum">
              <a:rPr lang="fr-FR" smtClean="0"/>
              <a:pPr>
                <a:defRPr/>
              </a:pPr>
              <a:t>‹N°›</a:t>
            </a:fld>
            <a:endParaRPr lang="fr-FR" dirty="0"/>
          </a:p>
        </p:txBody>
      </p:sp>
      <p:sp>
        <p:nvSpPr>
          <p:cNvPr id="17" name="Footer Placeholder 16"/>
          <p:cNvSpPr>
            <a:spLocks noGrp="1"/>
          </p:cNvSpPr>
          <p:nvPr>
            <p:ph type="ftr" sz="quarter" idx="12"/>
          </p:nvPr>
        </p:nvSpPr>
        <p:spPr/>
        <p:txBody>
          <a:bodyPr/>
          <a:lstStyle/>
          <a:p>
            <a:pPr>
              <a:defRPr/>
            </a:pPr>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pPr>
              <a:defRPr/>
            </a:pPr>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CDEF5A54-3FE1-43A7-ADDD-C40059A37088}" type="slidenum">
              <a:rPr lang="fr-FR" smtClean="0"/>
              <a:pPr>
                <a:defRPr/>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a:defRPr/>
            </a:pPr>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4C7209DF-E9B6-4C41-9E7E-FCBE78EB56E5}" type="slidenum">
              <a:rPr lang="fr-FR" smtClean="0"/>
              <a:pPr>
                <a:defRPr/>
              </a:pPr>
              <a:t>‹N°›</a:t>
            </a:fld>
            <a:endParaRPr lang="fr-F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457200" y="292100"/>
            <a:ext cx="8229600" cy="1384300"/>
          </a:xfrm>
        </p:spPr>
        <p:txBody>
          <a:bodyPr/>
          <a:lstStyle/>
          <a:p>
            <a:r>
              <a:rPr lang="fr-FR" smtClean="0"/>
              <a:t>Modifiez le style du titre</a:t>
            </a:r>
            <a:endParaRPr lang="fr-FR"/>
          </a:p>
        </p:txBody>
      </p:sp>
      <p:sp>
        <p:nvSpPr>
          <p:cNvPr id="3" name="Espace réservé du tableau 2"/>
          <p:cNvSpPr>
            <a:spLocks noGrp="1"/>
          </p:cNvSpPr>
          <p:nvPr>
            <p:ph type="tbl" idx="1"/>
          </p:nvPr>
        </p:nvSpPr>
        <p:spPr>
          <a:xfrm>
            <a:off x="457200" y="1905000"/>
            <a:ext cx="8229600" cy="4114800"/>
          </a:xfrm>
        </p:spPr>
        <p:txBody>
          <a:bodyPr/>
          <a:lstStyle/>
          <a:p>
            <a:pPr lvl="0"/>
            <a:endParaRPr lang="fr-FR"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0819594F-CF0E-4982-A934-77FEF347C365}" type="slidenum">
              <a:rPr lang="fr-FR"/>
              <a:pPr>
                <a:defRPr/>
              </a:pPr>
              <a:t>‹N°›</a:t>
            </a:fld>
            <a:endParaRPr lang="fr-FR" dirty="0"/>
          </a:p>
        </p:txBody>
      </p:sp>
    </p:spTree>
    <p:extLst>
      <p:ext uri="{BB962C8B-B14F-4D97-AF65-F5344CB8AC3E}">
        <p14:creationId xmlns:p14="http://schemas.microsoft.com/office/powerpoint/2010/main" val="126504723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re. Contenu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92100"/>
            <a:ext cx="8229600" cy="1384300"/>
          </a:xfrm>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905000"/>
            <a:ext cx="4038600" cy="4114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8200" y="1905000"/>
            <a:ext cx="4038600" cy="1981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648200" y="4038600"/>
            <a:ext cx="4038600" cy="1981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Rectangle 4"/>
          <p:cNvSpPr>
            <a:spLocks noGrp="1" noChangeArrowheads="1"/>
          </p:cNvSpPr>
          <p:nvPr>
            <p:ph type="dt" sz="half" idx="10"/>
          </p:nvPr>
        </p:nvSpPr>
        <p:spPr>
          <a:ln/>
        </p:spPr>
        <p:txBody>
          <a:bodyPr/>
          <a:lstStyle>
            <a:lvl1pPr>
              <a:defRPr/>
            </a:lvl1pPr>
          </a:lstStyle>
          <a:p>
            <a:pPr>
              <a:defRPr/>
            </a:pPr>
            <a:endParaRPr lang="fr-FR"/>
          </a:p>
        </p:txBody>
      </p:sp>
      <p:sp>
        <p:nvSpPr>
          <p:cNvPr id="7" name="Rectangle 5"/>
          <p:cNvSpPr>
            <a:spLocks noGrp="1" noChangeArrowheads="1"/>
          </p:cNvSpPr>
          <p:nvPr>
            <p:ph type="ftr" sz="quarter" idx="11"/>
          </p:nvPr>
        </p:nvSpPr>
        <p:spPr>
          <a:ln/>
        </p:spPr>
        <p:txBody>
          <a:bodyPr/>
          <a:lstStyle>
            <a:lvl1pPr>
              <a:defRPr/>
            </a:lvl1pPr>
          </a:lstStyle>
          <a:p>
            <a:pPr>
              <a:defRPr/>
            </a:pPr>
            <a:endParaRPr lang="fr-FR"/>
          </a:p>
        </p:txBody>
      </p:sp>
      <p:sp>
        <p:nvSpPr>
          <p:cNvPr id="8" name="Rectangle 6"/>
          <p:cNvSpPr>
            <a:spLocks noGrp="1" noChangeArrowheads="1"/>
          </p:cNvSpPr>
          <p:nvPr>
            <p:ph type="sldNum" sz="quarter" idx="12"/>
          </p:nvPr>
        </p:nvSpPr>
        <p:spPr>
          <a:ln/>
        </p:spPr>
        <p:txBody>
          <a:bodyPr/>
          <a:lstStyle>
            <a:lvl1pPr>
              <a:defRPr/>
            </a:lvl1pPr>
          </a:lstStyle>
          <a:p>
            <a:pPr>
              <a:defRPr/>
            </a:pPr>
            <a:fld id="{CC6316BD-8F75-4938-908A-FE49D97BEA5E}" type="slidenum">
              <a:rPr lang="fr-FR"/>
              <a:pPr>
                <a:defRPr/>
              </a:pPr>
              <a:t>‹N°›</a:t>
            </a:fld>
            <a:endParaRPr lang="fr-FR" dirty="0"/>
          </a:p>
        </p:txBody>
      </p:sp>
    </p:spTree>
    <p:extLst>
      <p:ext uri="{BB962C8B-B14F-4D97-AF65-F5344CB8AC3E}">
        <p14:creationId xmlns:p14="http://schemas.microsoft.com/office/powerpoint/2010/main" val="40346950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292100"/>
            <a:ext cx="8229600" cy="57277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F79AF9D1-AB32-41B4-A49B-75A91DE99354}" type="slidenum">
              <a:rPr lang="fr-FR"/>
              <a:pPr>
                <a:defRPr/>
              </a:pPr>
              <a:t>‹N°›</a:t>
            </a:fld>
            <a:endParaRPr lang="fr-FR" dirty="0"/>
          </a:p>
        </p:txBody>
      </p:sp>
    </p:spTree>
    <p:extLst>
      <p:ext uri="{BB962C8B-B14F-4D97-AF65-F5344CB8AC3E}">
        <p14:creationId xmlns:p14="http://schemas.microsoft.com/office/powerpoint/2010/main" val="2769144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cSld name="Titre et 4 contenus">
    <p:spTree>
      <p:nvGrpSpPr>
        <p:cNvPr id="1" name=""/>
        <p:cNvGrpSpPr/>
        <p:nvPr/>
      </p:nvGrpSpPr>
      <p:grpSpPr>
        <a:xfrm>
          <a:off x="0" y="0"/>
          <a:ext cx="0" cy="0"/>
          <a:chOff x="0" y="0"/>
          <a:chExt cx="0" cy="0"/>
        </a:xfrm>
      </p:grpSpPr>
      <p:sp>
        <p:nvSpPr>
          <p:cNvPr id="2" name="Titre 1"/>
          <p:cNvSpPr>
            <a:spLocks noGrp="1"/>
          </p:cNvSpPr>
          <p:nvPr>
            <p:ph type="title" sz="quarter"/>
          </p:nvPr>
        </p:nvSpPr>
        <p:spPr>
          <a:xfrm>
            <a:off x="457200" y="292100"/>
            <a:ext cx="8229600" cy="1384300"/>
          </a:xfrm>
        </p:spPr>
        <p:txBody>
          <a:bodyPr/>
          <a:lstStyle/>
          <a:p>
            <a:r>
              <a:rPr lang="fr-FR" smtClean="0"/>
              <a:t>Modifiez le style du titre</a:t>
            </a:r>
            <a:endParaRPr lang="fr-FR"/>
          </a:p>
        </p:txBody>
      </p:sp>
      <p:sp>
        <p:nvSpPr>
          <p:cNvPr id="3" name="Espace réservé du contenu 2"/>
          <p:cNvSpPr>
            <a:spLocks noGrp="1"/>
          </p:cNvSpPr>
          <p:nvPr>
            <p:ph sz="quarter" idx="1"/>
          </p:nvPr>
        </p:nvSpPr>
        <p:spPr>
          <a:xfrm>
            <a:off x="457200" y="1905000"/>
            <a:ext cx="4038600" cy="1981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8200" y="1905000"/>
            <a:ext cx="4038600" cy="1981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57200" y="4038600"/>
            <a:ext cx="4038600" cy="1981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contenu 5"/>
          <p:cNvSpPr>
            <a:spLocks noGrp="1"/>
          </p:cNvSpPr>
          <p:nvPr>
            <p:ph sz="quarter" idx="4"/>
          </p:nvPr>
        </p:nvSpPr>
        <p:spPr>
          <a:xfrm>
            <a:off x="4648200" y="4038600"/>
            <a:ext cx="4038600" cy="1981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612215ED-55B6-4BEB-B240-A5EF5281BC8E}" type="slidenum">
              <a:rPr lang="fr-FR"/>
              <a:pPr>
                <a:defRPr/>
              </a:pPr>
              <a:t>‹N°›</a:t>
            </a:fld>
            <a:endParaRPr lang="fr-FR" dirty="0"/>
          </a:p>
        </p:txBody>
      </p:sp>
    </p:spTree>
    <p:extLst>
      <p:ext uri="{BB962C8B-B14F-4D97-AF65-F5344CB8AC3E}">
        <p14:creationId xmlns:p14="http://schemas.microsoft.com/office/powerpoint/2010/main" val="22795495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4" name="TextBox 7"/>
          <p:cNvSpPr txBox="1"/>
          <p:nvPr/>
        </p:nvSpPr>
        <p:spPr>
          <a:xfrm>
            <a:off x="1828800" y="3159125"/>
            <a:ext cx="457200" cy="1035050"/>
          </a:xfrm>
          <a:prstGeom prst="rect">
            <a:avLst/>
          </a:prstGeom>
          <a:noFill/>
        </p:spPr>
        <p:txBody>
          <a:bodyPr lIns="0" tIns="9144" rIns="0" bIns="9144" anchor="ctr">
            <a:spAutoFit/>
          </a:bodyPr>
          <a:lstStyle/>
          <a:p>
            <a:pPr>
              <a:defRPr/>
            </a:pPr>
            <a:r>
              <a:rPr lang="en-US" sz="6600" dirty="0">
                <a:solidFill>
                  <a:prstClr val="white"/>
                </a:solidFill>
                <a:effectLst>
                  <a:outerShdw blurRad="38100" dist="38100" dir="2700000" algn="tl">
                    <a:srgbClr val="000000">
                      <a:alpha val="43137"/>
                    </a:srgbClr>
                  </a:outerShdw>
                </a:effectLst>
                <a:latin typeface="Palatino Linotype"/>
              </a:rPr>
              <a:t>{</a:t>
            </a:r>
          </a:p>
        </p:txBody>
      </p:sp>
      <p:sp>
        <p:nvSpPr>
          <p:cNvPr id="2" name="Title 1"/>
          <p:cNvSpPr>
            <a:spLocks noGrp="1"/>
          </p:cNvSpPr>
          <p:nvPr>
            <p:ph type="ctrTitle"/>
          </p:nvPr>
        </p:nvSpPr>
        <p:spPr>
          <a:xfrm>
            <a:off x="777240" y="1219200"/>
            <a:ext cx="7543800" cy="2152650"/>
          </a:xfrm>
        </p:spPr>
        <p:txBody>
          <a:bodyPr/>
          <a:lstStyle>
            <a:lvl1pPr>
              <a:defRPr sz="6000">
                <a:solidFill>
                  <a:schemeClr val="tx1"/>
                </a:solidFill>
              </a:defRPr>
            </a:lvl1pPr>
          </a:lstStyle>
          <a:p>
            <a:r>
              <a:rPr lang="fr-FR" smtClean="0"/>
              <a:t>Modifiez le style du titre</a:t>
            </a:r>
            <a:endParaRPr lang="en-US" dirty="0"/>
          </a:p>
        </p:txBody>
      </p:sp>
      <p:sp>
        <p:nvSpPr>
          <p:cNvPr id="3" name="Subtitle 2"/>
          <p:cNvSpPr>
            <a:spLocks noGrp="1"/>
          </p:cNvSpPr>
          <p:nvPr>
            <p:ph type="subTitle" idx="1"/>
          </p:nvPr>
        </p:nvSpPr>
        <p:spPr>
          <a:xfrm>
            <a:off x="2133600" y="3375491"/>
            <a:ext cx="6172200" cy="6858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5" name="Date Placeholder 14"/>
          <p:cNvSpPr>
            <a:spLocks noGrp="1"/>
          </p:cNvSpPr>
          <p:nvPr>
            <p:ph type="dt" sz="half" idx="10"/>
          </p:nvPr>
        </p:nvSpPr>
        <p:spPr/>
        <p:txBody>
          <a:bodyPr/>
          <a:lstStyle>
            <a:lvl1pPr>
              <a:defRPr/>
            </a:lvl1pPr>
          </a:lstStyle>
          <a:p>
            <a:pPr>
              <a:defRPr/>
            </a:pPr>
            <a:endParaRPr lang="fr-FR">
              <a:solidFill>
                <a:prstClr val="white">
                  <a:alpha val="60000"/>
                </a:prstClr>
              </a:solidFill>
            </a:endParaRPr>
          </a:p>
        </p:txBody>
      </p:sp>
      <p:sp>
        <p:nvSpPr>
          <p:cNvPr id="6" name="Slide Number Placeholder 15"/>
          <p:cNvSpPr>
            <a:spLocks noGrp="1"/>
          </p:cNvSpPr>
          <p:nvPr>
            <p:ph type="sldNum" sz="quarter" idx="11"/>
          </p:nvPr>
        </p:nvSpPr>
        <p:spPr/>
        <p:txBody>
          <a:bodyPr/>
          <a:lstStyle>
            <a:lvl1pPr>
              <a:defRPr/>
            </a:lvl1pPr>
          </a:lstStyle>
          <a:p>
            <a:pPr>
              <a:defRPr/>
            </a:pPr>
            <a:fld id="{8CCD7357-9234-4FAC-8343-0DFD3F6AAB45}" type="slidenum">
              <a:rPr lang="fr-FR">
                <a:solidFill>
                  <a:prstClr val="white">
                    <a:alpha val="60000"/>
                  </a:prstClr>
                </a:solidFill>
              </a:rPr>
              <a:pPr>
                <a:defRPr/>
              </a:pPr>
              <a:t>‹N°›</a:t>
            </a:fld>
            <a:endParaRPr lang="fr-FR" dirty="0">
              <a:solidFill>
                <a:prstClr val="white">
                  <a:alpha val="60000"/>
                </a:prstClr>
              </a:solidFill>
            </a:endParaRPr>
          </a:p>
        </p:txBody>
      </p:sp>
      <p:sp>
        <p:nvSpPr>
          <p:cNvPr id="7" name="Footer Placeholder 16"/>
          <p:cNvSpPr>
            <a:spLocks noGrp="1"/>
          </p:cNvSpPr>
          <p:nvPr>
            <p:ph type="ftr" sz="quarter" idx="12"/>
          </p:nvPr>
        </p:nvSpPr>
        <p:spPr/>
        <p:txBody>
          <a:bodyPr/>
          <a:lstStyle>
            <a:lvl1pPr>
              <a:defRPr/>
            </a:lvl1pPr>
          </a:lstStyle>
          <a:p>
            <a:pPr>
              <a:defRPr/>
            </a:pPr>
            <a:endParaRPr lang="fr-FR">
              <a:solidFill>
                <a:prstClr val="white">
                  <a:alpha val="60000"/>
                </a:prstClr>
              </a:solidFill>
            </a:endParaRPr>
          </a:p>
        </p:txBody>
      </p:sp>
    </p:spTree>
    <p:extLst>
      <p:ext uri="{BB962C8B-B14F-4D97-AF65-F5344CB8AC3E}">
        <p14:creationId xmlns:p14="http://schemas.microsoft.com/office/powerpoint/2010/main" val="16360384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3" name="Title 12"/>
          <p:cNvSpPr>
            <a:spLocks noGrp="1"/>
          </p:cNvSpPr>
          <p:nvPr>
            <p:ph type="title"/>
          </p:nvPr>
        </p:nvSpPr>
        <p:spPr/>
        <p:txBody>
          <a:bodyPr/>
          <a:lstStyle/>
          <a:p>
            <a:r>
              <a:rPr lang="fr-FR" smtClean="0"/>
              <a:t>Modifiez le style du titre</a:t>
            </a:r>
            <a:endParaRPr lang="en-US"/>
          </a:p>
        </p:txBody>
      </p:sp>
      <p:sp>
        <p:nvSpPr>
          <p:cNvPr id="4" name="Date Placeholder 3"/>
          <p:cNvSpPr>
            <a:spLocks noGrp="1"/>
          </p:cNvSpPr>
          <p:nvPr>
            <p:ph type="dt" sz="half" idx="10"/>
          </p:nvPr>
        </p:nvSpPr>
        <p:spPr/>
        <p:txBody>
          <a:bodyPr/>
          <a:lstStyle>
            <a:lvl1pPr>
              <a:defRPr/>
            </a:lvl1pPr>
          </a:lstStyle>
          <a:p>
            <a:pPr>
              <a:defRPr/>
            </a:pPr>
            <a:endParaRPr lang="fr-FR">
              <a:solidFill>
                <a:prstClr val="white">
                  <a:alpha val="6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r-FR">
              <a:solidFill>
                <a:prstClr val="white">
                  <a:alpha val="6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D0CC9E5-4BBE-40A5-959E-B74C7353CA1E}" type="slidenum">
              <a:rPr lang="fr-FR">
                <a:solidFill>
                  <a:prstClr val="white">
                    <a:alpha val="60000"/>
                  </a:prstClr>
                </a:solidFill>
              </a:rPr>
              <a:pPr>
                <a:defRPr/>
              </a:pPr>
              <a:t>‹N°›</a:t>
            </a:fld>
            <a:endParaRPr lang="fr-FR" dirty="0">
              <a:solidFill>
                <a:prstClr val="white">
                  <a:alpha val="60000"/>
                </a:prstClr>
              </a:solidFill>
            </a:endParaRPr>
          </a:p>
        </p:txBody>
      </p:sp>
    </p:spTree>
    <p:extLst>
      <p:ext uri="{BB962C8B-B14F-4D97-AF65-F5344CB8AC3E}">
        <p14:creationId xmlns:p14="http://schemas.microsoft.com/office/powerpoint/2010/main" val="1530429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5" name="TextBox 7"/>
          <p:cNvSpPr txBox="1"/>
          <p:nvPr/>
        </p:nvSpPr>
        <p:spPr>
          <a:xfrm>
            <a:off x="4267200" y="4075113"/>
            <a:ext cx="457200" cy="1014412"/>
          </a:xfrm>
          <a:prstGeom prst="rect">
            <a:avLst/>
          </a:prstGeom>
          <a:noFill/>
        </p:spPr>
        <p:txBody>
          <a:bodyPr lIns="0" tIns="0" rIns="0" bIns="0">
            <a:spAutoFit/>
          </a:bodyPr>
          <a:lstStyle/>
          <a:p>
            <a:pPr>
              <a:defRPr/>
            </a:pPr>
            <a:r>
              <a:rPr lang="en-US" sz="6600" dirty="0">
                <a:solidFill>
                  <a:prstClr val="white"/>
                </a:solidFill>
                <a:effectLst>
                  <a:outerShdw blurRad="38100" dist="38100" dir="2700000" algn="tl">
                    <a:srgbClr val="000000">
                      <a:alpha val="43137"/>
                    </a:srgbClr>
                  </a:outerShdw>
                </a:effectLst>
                <a:latin typeface="Palatino Linotype"/>
              </a:rPr>
              <a:t>{</a:t>
            </a:r>
          </a:p>
        </p:txBody>
      </p:sp>
      <p:sp>
        <p:nvSpPr>
          <p:cNvPr id="3" name="Text Placeholder 2"/>
          <p:cNvSpPr>
            <a:spLocks noGrp="1"/>
          </p:cNvSpPr>
          <p:nvPr>
            <p:ph type="body" idx="1"/>
          </p:nvPr>
        </p:nvSpPr>
        <p:spPr>
          <a:xfrm>
            <a:off x="4572000" y="4267368"/>
            <a:ext cx="3733800" cy="731520"/>
          </a:xfrm>
        </p:spPr>
        <p:txBody>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fr-FR" smtClean="0"/>
              <a:t>Modifiez le style du titre</a:t>
            </a:r>
            <a:endParaRPr lang="en-US" dirty="0"/>
          </a:p>
        </p:txBody>
      </p:sp>
      <p:sp>
        <p:nvSpPr>
          <p:cNvPr id="6" name="Date Placeholder 11"/>
          <p:cNvSpPr>
            <a:spLocks noGrp="1"/>
          </p:cNvSpPr>
          <p:nvPr>
            <p:ph type="dt" sz="half" idx="10"/>
          </p:nvPr>
        </p:nvSpPr>
        <p:spPr/>
        <p:txBody>
          <a:bodyPr/>
          <a:lstStyle>
            <a:lvl1pPr>
              <a:defRPr/>
            </a:lvl1pPr>
          </a:lstStyle>
          <a:p>
            <a:pPr>
              <a:defRPr/>
            </a:pPr>
            <a:endParaRPr lang="fr-FR">
              <a:solidFill>
                <a:prstClr val="white">
                  <a:alpha val="60000"/>
                </a:prstClr>
              </a:solidFill>
            </a:endParaRPr>
          </a:p>
        </p:txBody>
      </p:sp>
      <p:sp>
        <p:nvSpPr>
          <p:cNvPr id="7" name="Slide Number Placeholder 12"/>
          <p:cNvSpPr>
            <a:spLocks noGrp="1"/>
          </p:cNvSpPr>
          <p:nvPr>
            <p:ph type="sldNum" sz="quarter" idx="11"/>
          </p:nvPr>
        </p:nvSpPr>
        <p:spPr/>
        <p:txBody>
          <a:bodyPr/>
          <a:lstStyle>
            <a:lvl1pPr>
              <a:defRPr/>
            </a:lvl1pPr>
          </a:lstStyle>
          <a:p>
            <a:pPr>
              <a:defRPr/>
            </a:pPr>
            <a:fld id="{CAEC6972-32A3-4B0B-A020-BA0BD39AACEA}" type="slidenum">
              <a:rPr lang="fr-FR">
                <a:solidFill>
                  <a:prstClr val="white">
                    <a:alpha val="60000"/>
                  </a:prstClr>
                </a:solidFill>
              </a:rPr>
              <a:pPr>
                <a:defRPr/>
              </a:pPr>
              <a:t>‹N°›</a:t>
            </a:fld>
            <a:endParaRPr lang="fr-FR" dirty="0">
              <a:solidFill>
                <a:prstClr val="white">
                  <a:alpha val="60000"/>
                </a:prstClr>
              </a:solidFill>
            </a:endParaRPr>
          </a:p>
        </p:txBody>
      </p:sp>
      <p:sp>
        <p:nvSpPr>
          <p:cNvPr id="8" name="Footer Placeholder 13"/>
          <p:cNvSpPr>
            <a:spLocks noGrp="1"/>
          </p:cNvSpPr>
          <p:nvPr>
            <p:ph type="ftr" sz="quarter" idx="12"/>
          </p:nvPr>
        </p:nvSpPr>
        <p:spPr/>
        <p:txBody>
          <a:bodyPr/>
          <a:lstStyle>
            <a:lvl1pPr>
              <a:defRPr/>
            </a:lvl1pPr>
          </a:lstStyle>
          <a:p>
            <a:pPr>
              <a:defRPr/>
            </a:pPr>
            <a:endParaRPr lang="fr-FR">
              <a:solidFill>
                <a:prstClr val="white">
                  <a:alpha val="60000"/>
                </a:prstClr>
              </a:solidFill>
            </a:endParaRPr>
          </a:p>
        </p:txBody>
      </p:sp>
    </p:spTree>
    <p:extLst>
      <p:ext uri="{BB962C8B-B14F-4D97-AF65-F5344CB8AC3E}">
        <p14:creationId xmlns:p14="http://schemas.microsoft.com/office/powerpoint/2010/main" val="9367740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fr-FR" smtClean="0"/>
              <a:t>Modifiez le style du titre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Date Placeholder 3"/>
          <p:cNvSpPr>
            <a:spLocks noGrp="1"/>
          </p:cNvSpPr>
          <p:nvPr>
            <p:ph type="dt" sz="half" idx="15"/>
          </p:nvPr>
        </p:nvSpPr>
        <p:spPr/>
        <p:txBody>
          <a:bodyPr/>
          <a:lstStyle>
            <a:lvl1pPr>
              <a:defRPr/>
            </a:lvl1pPr>
          </a:lstStyle>
          <a:p>
            <a:pPr>
              <a:defRPr/>
            </a:pPr>
            <a:endParaRPr lang="fr-FR">
              <a:solidFill>
                <a:prstClr val="white">
                  <a:alpha val="60000"/>
                </a:prstClr>
              </a:solidFill>
            </a:endParaRPr>
          </a:p>
        </p:txBody>
      </p:sp>
      <p:sp>
        <p:nvSpPr>
          <p:cNvPr id="8" name="Footer Placeholder 4"/>
          <p:cNvSpPr>
            <a:spLocks noGrp="1"/>
          </p:cNvSpPr>
          <p:nvPr>
            <p:ph type="ftr" sz="quarter" idx="16"/>
          </p:nvPr>
        </p:nvSpPr>
        <p:spPr/>
        <p:txBody>
          <a:bodyPr/>
          <a:lstStyle>
            <a:lvl1pPr>
              <a:defRPr/>
            </a:lvl1pPr>
          </a:lstStyle>
          <a:p>
            <a:pPr>
              <a:defRPr/>
            </a:pPr>
            <a:endParaRPr lang="fr-FR">
              <a:solidFill>
                <a:prstClr val="white">
                  <a:alpha val="60000"/>
                </a:prstClr>
              </a:solidFill>
            </a:endParaRPr>
          </a:p>
        </p:txBody>
      </p:sp>
      <p:sp>
        <p:nvSpPr>
          <p:cNvPr id="9" name="Slide Number Placeholder 5"/>
          <p:cNvSpPr>
            <a:spLocks noGrp="1"/>
          </p:cNvSpPr>
          <p:nvPr>
            <p:ph type="sldNum" sz="quarter" idx="17"/>
          </p:nvPr>
        </p:nvSpPr>
        <p:spPr/>
        <p:txBody>
          <a:bodyPr/>
          <a:lstStyle>
            <a:lvl1pPr>
              <a:defRPr/>
            </a:lvl1pPr>
          </a:lstStyle>
          <a:p>
            <a:pPr>
              <a:defRPr/>
            </a:pPr>
            <a:fld id="{DFCE981A-CEC9-46F5-BBCE-E614D07AF8A7}" type="slidenum">
              <a:rPr lang="fr-FR">
                <a:solidFill>
                  <a:prstClr val="white">
                    <a:alpha val="60000"/>
                  </a:prstClr>
                </a:solidFill>
              </a:rPr>
              <a:pPr>
                <a:defRPr/>
              </a:pPr>
              <a:t>‹N°›</a:t>
            </a:fld>
            <a:endParaRPr lang="fr-FR" dirty="0">
              <a:solidFill>
                <a:prstClr val="white">
                  <a:alpha val="60000"/>
                </a:prstClr>
              </a:solidFill>
            </a:endParaRPr>
          </a:p>
        </p:txBody>
      </p:sp>
    </p:spTree>
    <p:extLst>
      <p:ext uri="{BB962C8B-B14F-4D97-AF65-F5344CB8AC3E}">
        <p14:creationId xmlns:p14="http://schemas.microsoft.com/office/powerpoint/2010/main" val="3231962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3" name="Title 12"/>
          <p:cNvSpPr>
            <a:spLocks noGrp="1"/>
          </p:cNvSpPr>
          <p:nvPr>
            <p:ph type="title"/>
          </p:nvPr>
        </p:nvSpPr>
        <p:spPr/>
        <p:txBody>
          <a:bodyPr/>
          <a:lstStyle/>
          <a:p>
            <a:r>
              <a:rPr lang="fr-FR" smtClean="0"/>
              <a:t>Modifiez le style du titre</a:t>
            </a:r>
            <a:endParaRPr lang="en-US"/>
          </a:p>
        </p:txBody>
      </p:sp>
      <p:sp>
        <p:nvSpPr>
          <p:cNvPr id="14" name="Date Placeholder 13"/>
          <p:cNvSpPr>
            <a:spLocks noGrp="1"/>
          </p:cNvSpPr>
          <p:nvPr>
            <p:ph type="dt" sz="half" idx="10"/>
          </p:nvPr>
        </p:nvSpPr>
        <p:spPr/>
        <p:txBody>
          <a:bodyPr/>
          <a:lstStyle/>
          <a:p>
            <a:pPr>
              <a:defRPr/>
            </a:pPr>
            <a:endParaRPr lang="fr-FR"/>
          </a:p>
        </p:txBody>
      </p:sp>
      <p:sp>
        <p:nvSpPr>
          <p:cNvPr id="15" name="Slide Number Placeholder 14"/>
          <p:cNvSpPr>
            <a:spLocks noGrp="1"/>
          </p:cNvSpPr>
          <p:nvPr>
            <p:ph type="sldNum" sz="quarter" idx="11"/>
          </p:nvPr>
        </p:nvSpPr>
        <p:spPr/>
        <p:txBody>
          <a:bodyPr/>
          <a:lstStyle/>
          <a:p>
            <a:pPr>
              <a:defRPr/>
            </a:pPr>
            <a:fld id="{9AD19DB9-269C-41D2-9F60-E1B503C7E869}" type="slidenum">
              <a:rPr lang="fr-FR" smtClean="0"/>
              <a:pPr>
                <a:defRPr/>
              </a:pPr>
              <a:t>‹N°›</a:t>
            </a:fld>
            <a:endParaRPr lang="fr-FR" dirty="0"/>
          </a:p>
        </p:txBody>
      </p:sp>
      <p:sp>
        <p:nvSpPr>
          <p:cNvPr id="16" name="Footer Placeholder 15"/>
          <p:cNvSpPr>
            <a:spLocks noGrp="1"/>
          </p:cNvSpPr>
          <p:nvPr>
            <p:ph type="ftr" sz="quarter" idx="12"/>
          </p:nvPr>
        </p:nvSpPr>
        <p:spPr/>
        <p:txBody>
          <a:bodyPr/>
          <a:lstStyle/>
          <a:p>
            <a:pPr>
              <a:defRPr/>
            </a:pPr>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7" name="TextBox 12"/>
          <p:cNvSpPr txBox="1"/>
          <p:nvPr/>
        </p:nvSpPr>
        <p:spPr>
          <a:xfrm>
            <a:off x="1057275" y="520700"/>
            <a:ext cx="457200" cy="922338"/>
          </a:xfrm>
          <a:prstGeom prst="rect">
            <a:avLst/>
          </a:prstGeom>
          <a:noFill/>
        </p:spPr>
        <p:txBody>
          <a:bodyPr lIns="0" tIns="0" rIns="0" bIns="0">
            <a:spAutoFit/>
          </a:bodyPr>
          <a:lstStyle/>
          <a:p>
            <a:pPr>
              <a:defRPr/>
            </a:pPr>
            <a:r>
              <a:rPr lang="en-US" sz="6000" dirty="0">
                <a:solidFill>
                  <a:prstClr val="white"/>
                </a:solidFill>
                <a:effectLst>
                  <a:outerShdw blurRad="38100" dist="38100" dir="2700000" algn="tl">
                    <a:srgbClr val="000000">
                      <a:alpha val="43137"/>
                    </a:srgbClr>
                  </a:outerShdw>
                </a:effectLst>
                <a:latin typeface="Palatino Linotype"/>
              </a:rPr>
              <a:t>{</a:t>
            </a:r>
          </a:p>
        </p:txBody>
      </p:sp>
      <p:sp>
        <p:nvSpPr>
          <p:cNvPr id="8" name="TextBox 17"/>
          <p:cNvSpPr txBox="1"/>
          <p:nvPr/>
        </p:nvSpPr>
        <p:spPr>
          <a:xfrm>
            <a:off x="4779963" y="520700"/>
            <a:ext cx="457200" cy="922338"/>
          </a:xfrm>
          <a:prstGeom prst="rect">
            <a:avLst/>
          </a:prstGeom>
          <a:noFill/>
        </p:spPr>
        <p:txBody>
          <a:bodyPr lIns="0" tIns="0" rIns="0" bIns="0">
            <a:spAutoFit/>
          </a:bodyPr>
          <a:lstStyle/>
          <a:p>
            <a:pPr>
              <a:defRPr/>
            </a:pPr>
            <a:r>
              <a:rPr lang="en-US" sz="6000" dirty="0">
                <a:solidFill>
                  <a:prstClr val="white"/>
                </a:solidFill>
                <a:effectLst>
                  <a:outerShdw blurRad="38100" dist="38100" dir="2700000" algn="tl">
                    <a:srgbClr val="000000">
                      <a:alpha val="43137"/>
                    </a:srgbClr>
                  </a:outerShdw>
                </a:effectLst>
                <a:latin typeface="Palatino Linotype"/>
              </a:rPr>
              <a:t>{</a:t>
            </a:r>
          </a:p>
        </p:txBody>
      </p:sp>
      <p:sp>
        <p:nvSpPr>
          <p:cNvPr id="3" name="Text Placeholder 2"/>
          <p:cNvSpPr>
            <a:spLocks noGrp="1"/>
          </p:cNvSpPr>
          <p:nvPr>
            <p:ph type="body" idx="1"/>
          </p:nvPr>
        </p:nvSpPr>
        <p:spPr>
          <a:xfrm>
            <a:off x="1341120" y="661976"/>
            <a:ext cx="3273552" cy="639762"/>
          </a:xfrm>
        </p:spPr>
        <p:txBody>
          <a:bodyP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29200" y="661976"/>
            <a:ext cx="3273552" cy="639762"/>
          </a:xfrm>
        </p:spPr>
        <p:txBody>
          <a:bodyP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2" name="Title 11"/>
          <p:cNvSpPr>
            <a:spLocks noGrp="1"/>
          </p:cNvSpPr>
          <p:nvPr>
            <p:ph type="title"/>
          </p:nvPr>
        </p:nvSpPr>
        <p:spPr/>
        <p:txBody>
          <a:bodyPr/>
          <a:lstStyle/>
          <a:p>
            <a:r>
              <a:rPr lang="fr-FR" smtClean="0"/>
              <a:t>Modifiez le style du titre</a:t>
            </a:r>
            <a:endParaRPr lang="en-US" dirty="0"/>
          </a:p>
        </p:txBody>
      </p:sp>
      <p:sp>
        <p:nvSpPr>
          <p:cNvPr id="9" name="Date Placeholder 13"/>
          <p:cNvSpPr>
            <a:spLocks noGrp="1"/>
          </p:cNvSpPr>
          <p:nvPr>
            <p:ph type="dt" sz="half" idx="10"/>
          </p:nvPr>
        </p:nvSpPr>
        <p:spPr/>
        <p:txBody>
          <a:bodyPr/>
          <a:lstStyle>
            <a:lvl1pPr>
              <a:defRPr/>
            </a:lvl1pPr>
          </a:lstStyle>
          <a:p>
            <a:pPr>
              <a:defRPr/>
            </a:pPr>
            <a:endParaRPr lang="fr-FR">
              <a:solidFill>
                <a:prstClr val="white">
                  <a:alpha val="60000"/>
                </a:prstClr>
              </a:solidFill>
            </a:endParaRPr>
          </a:p>
        </p:txBody>
      </p:sp>
      <p:sp>
        <p:nvSpPr>
          <p:cNvPr id="10" name="Slide Number Placeholder 14"/>
          <p:cNvSpPr>
            <a:spLocks noGrp="1"/>
          </p:cNvSpPr>
          <p:nvPr>
            <p:ph type="sldNum" sz="quarter" idx="11"/>
          </p:nvPr>
        </p:nvSpPr>
        <p:spPr/>
        <p:txBody>
          <a:bodyPr/>
          <a:lstStyle>
            <a:lvl1pPr>
              <a:defRPr/>
            </a:lvl1pPr>
          </a:lstStyle>
          <a:p>
            <a:pPr>
              <a:defRPr/>
            </a:pPr>
            <a:fld id="{F9EB63CF-F56A-4AF2-B405-DD2BC66A0987}" type="slidenum">
              <a:rPr lang="fr-FR">
                <a:solidFill>
                  <a:prstClr val="white">
                    <a:alpha val="60000"/>
                  </a:prstClr>
                </a:solidFill>
              </a:rPr>
              <a:pPr>
                <a:defRPr/>
              </a:pPr>
              <a:t>‹N°›</a:t>
            </a:fld>
            <a:endParaRPr lang="fr-FR" dirty="0">
              <a:solidFill>
                <a:prstClr val="white">
                  <a:alpha val="60000"/>
                </a:prstClr>
              </a:solidFill>
            </a:endParaRPr>
          </a:p>
        </p:txBody>
      </p:sp>
      <p:sp>
        <p:nvSpPr>
          <p:cNvPr id="11" name="Footer Placeholder 15"/>
          <p:cNvSpPr>
            <a:spLocks noGrp="1"/>
          </p:cNvSpPr>
          <p:nvPr>
            <p:ph type="ftr" sz="quarter" idx="12"/>
          </p:nvPr>
        </p:nvSpPr>
        <p:spPr/>
        <p:txBody>
          <a:bodyPr/>
          <a:lstStyle>
            <a:lvl1pPr>
              <a:defRPr/>
            </a:lvl1pPr>
          </a:lstStyle>
          <a:p>
            <a:pPr>
              <a:defRPr/>
            </a:pPr>
            <a:endParaRPr lang="fr-FR">
              <a:solidFill>
                <a:prstClr val="white">
                  <a:alpha val="60000"/>
                </a:prstClr>
              </a:solidFill>
            </a:endParaRPr>
          </a:p>
        </p:txBody>
      </p:sp>
    </p:spTree>
    <p:extLst>
      <p:ext uri="{BB962C8B-B14F-4D97-AF65-F5344CB8AC3E}">
        <p14:creationId xmlns:p14="http://schemas.microsoft.com/office/powerpoint/2010/main" val="42457478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smtClean="0"/>
              <a:t>Modifiez le style du titre</a:t>
            </a:r>
            <a:endParaRPr lang="en-US"/>
          </a:p>
        </p:txBody>
      </p:sp>
      <p:sp>
        <p:nvSpPr>
          <p:cNvPr id="3" name="Date Placeholder 3"/>
          <p:cNvSpPr>
            <a:spLocks noGrp="1"/>
          </p:cNvSpPr>
          <p:nvPr>
            <p:ph type="dt" sz="half" idx="10"/>
          </p:nvPr>
        </p:nvSpPr>
        <p:spPr/>
        <p:txBody>
          <a:bodyPr/>
          <a:lstStyle>
            <a:lvl1pPr>
              <a:defRPr/>
            </a:lvl1pPr>
          </a:lstStyle>
          <a:p>
            <a:pPr>
              <a:defRPr/>
            </a:pPr>
            <a:endParaRPr lang="fr-FR">
              <a:solidFill>
                <a:prstClr val="white">
                  <a:alpha val="60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fr-FR">
              <a:solidFill>
                <a:prstClr val="white">
                  <a:alpha val="60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1B089B0-1D74-4995-BC95-86A587E96BC8}" type="slidenum">
              <a:rPr lang="fr-FR">
                <a:solidFill>
                  <a:prstClr val="white">
                    <a:alpha val="60000"/>
                  </a:prstClr>
                </a:solidFill>
              </a:rPr>
              <a:pPr>
                <a:defRPr/>
              </a:pPr>
              <a:t>‹N°›</a:t>
            </a:fld>
            <a:endParaRPr lang="fr-FR" dirty="0">
              <a:solidFill>
                <a:prstClr val="white">
                  <a:alpha val="60000"/>
                </a:prstClr>
              </a:solidFill>
            </a:endParaRPr>
          </a:p>
        </p:txBody>
      </p:sp>
    </p:spTree>
    <p:extLst>
      <p:ext uri="{BB962C8B-B14F-4D97-AF65-F5344CB8AC3E}">
        <p14:creationId xmlns:p14="http://schemas.microsoft.com/office/powerpoint/2010/main" val="5781483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fr-FR">
              <a:solidFill>
                <a:prstClr val="white">
                  <a:alpha val="60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fr-FR">
              <a:solidFill>
                <a:prstClr val="white">
                  <a:alpha val="60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422B109-5B9F-4EC6-9334-9B71C5AE518B}" type="slidenum">
              <a:rPr lang="fr-FR">
                <a:solidFill>
                  <a:prstClr val="white">
                    <a:alpha val="60000"/>
                  </a:prstClr>
                </a:solidFill>
              </a:rPr>
              <a:pPr>
                <a:defRPr/>
              </a:pPr>
              <a:t>‹N°›</a:t>
            </a:fld>
            <a:endParaRPr lang="fr-FR" dirty="0">
              <a:solidFill>
                <a:prstClr val="white">
                  <a:alpha val="60000"/>
                </a:prstClr>
              </a:solidFill>
            </a:endParaRPr>
          </a:p>
        </p:txBody>
      </p:sp>
    </p:spTree>
    <p:extLst>
      <p:ext uri="{BB962C8B-B14F-4D97-AF65-F5344CB8AC3E}">
        <p14:creationId xmlns:p14="http://schemas.microsoft.com/office/powerpoint/2010/main" val="33079900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5" name="TextBox 8"/>
          <p:cNvSpPr txBox="1"/>
          <p:nvPr/>
        </p:nvSpPr>
        <p:spPr>
          <a:xfrm>
            <a:off x="5329238" y="1774825"/>
            <a:ext cx="457200" cy="1230313"/>
          </a:xfrm>
          <a:prstGeom prst="rect">
            <a:avLst/>
          </a:prstGeom>
          <a:noFill/>
        </p:spPr>
        <p:txBody>
          <a:bodyPr lIns="0" tIns="0" rIns="0" bIns="0">
            <a:spAutoFit/>
          </a:bodyPr>
          <a:lstStyle/>
          <a:p>
            <a:pPr>
              <a:defRPr/>
            </a:pPr>
            <a:r>
              <a:rPr lang="en-US" sz="8000" dirty="0">
                <a:solidFill>
                  <a:prstClr val="white"/>
                </a:solidFill>
                <a:effectLst>
                  <a:outerShdw blurRad="38100" dist="38100" dir="2700000" algn="tl">
                    <a:srgbClr val="000000">
                      <a:alpha val="43137"/>
                    </a:srgbClr>
                  </a:outerShdw>
                </a:effectLst>
                <a:latin typeface="Palatino Linotype"/>
              </a:rPr>
              <a:t>{</a:t>
            </a:r>
          </a:p>
        </p:txBody>
      </p:sp>
      <p:sp>
        <p:nvSpPr>
          <p:cNvPr id="3" name="Content Placeholder 2"/>
          <p:cNvSpPr>
            <a:spLocks noGrp="1"/>
          </p:cNvSpPr>
          <p:nvPr>
            <p:ph idx="1"/>
          </p:nvPr>
        </p:nvSpPr>
        <p:spPr>
          <a:xfrm>
            <a:off x="838200" y="685801"/>
            <a:ext cx="4343400" cy="3429000"/>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5715000" y="685801"/>
            <a:ext cx="2590800" cy="34290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8" name="Title 17"/>
          <p:cNvSpPr>
            <a:spLocks noGrp="1"/>
          </p:cNvSpPr>
          <p:nvPr>
            <p:ph type="title"/>
          </p:nvPr>
        </p:nvSpPr>
        <p:spPr/>
        <p:txBody>
          <a:bodyPr/>
          <a:lstStyle/>
          <a:p>
            <a:r>
              <a:rPr lang="fr-FR" smtClean="0"/>
              <a:t>Modifiez le style du titre</a:t>
            </a:r>
            <a:endParaRPr lang="en-US" dirty="0"/>
          </a:p>
        </p:txBody>
      </p:sp>
      <p:sp>
        <p:nvSpPr>
          <p:cNvPr id="6" name="Date Placeholder 14"/>
          <p:cNvSpPr>
            <a:spLocks noGrp="1"/>
          </p:cNvSpPr>
          <p:nvPr>
            <p:ph type="dt" sz="half" idx="10"/>
          </p:nvPr>
        </p:nvSpPr>
        <p:spPr/>
        <p:txBody>
          <a:bodyPr/>
          <a:lstStyle>
            <a:lvl1pPr>
              <a:defRPr/>
            </a:lvl1pPr>
          </a:lstStyle>
          <a:p>
            <a:pPr>
              <a:defRPr/>
            </a:pPr>
            <a:endParaRPr lang="fr-FR">
              <a:solidFill>
                <a:prstClr val="white">
                  <a:alpha val="60000"/>
                </a:prstClr>
              </a:solidFill>
            </a:endParaRPr>
          </a:p>
        </p:txBody>
      </p:sp>
      <p:sp>
        <p:nvSpPr>
          <p:cNvPr id="7" name="Slide Number Placeholder 15"/>
          <p:cNvSpPr>
            <a:spLocks noGrp="1"/>
          </p:cNvSpPr>
          <p:nvPr>
            <p:ph type="sldNum" sz="quarter" idx="11"/>
          </p:nvPr>
        </p:nvSpPr>
        <p:spPr/>
        <p:txBody>
          <a:bodyPr/>
          <a:lstStyle>
            <a:lvl1pPr>
              <a:defRPr/>
            </a:lvl1pPr>
          </a:lstStyle>
          <a:p>
            <a:pPr>
              <a:defRPr/>
            </a:pPr>
            <a:fld id="{706DD9B6-4B53-49A6-AAD9-76B31B3DA32A}" type="slidenum">
              <a:rPr lang="fr-FR">
                <a:solidFill>
                  <a:prstClr val="white">
                    <a:alpha val="60000"/>
                  </a:prstClr>
                </a:solidFill>
              </a:rPr>
              <a:pPr>
                <a:defRPr/>
              </a:pPr>
              <a:t>‹N°›</a:t>
            </a:fld>
            <a:endParaRPr lang="fr-FR" dirty="0">
              <a:solidFill>
                <a:prstClr val="white">
                  <a:alpha val="60000"/>
                </a:prstClr>
              </a:solidFill>
            </a:endParaRPr>
          </a:p>
        </p:txBody>
      </p:sp>
      <p:sp>
        <p:nvSpPr>
          <p:cNvPr id="8" name="Footer Placeholder 16"/>
          <p:cNvSpPr>
            <a:spLocks noGrp="1"/>
          </p:cNvSpPr>
          <p:nvPr>
            <p:ph type="ftr" sz="quarter" idx="12"/>
          </p:nvPr>
        </p:nvSpPr>
        <p:spPr/>
        <p:txBody>
          <a:bodyPr/>
          <a:lstStyle>
            <a:lvl1pPr>
              <a:defRPr/>
            </a:lvl1pPr>
          </a:lstStyle>
          <a:p>
            <a:pPr>
              <a:defRPr/>
            </a:pPr>
            <a:endParaRPr lang="fr-FR">
              <a:solidFill>
                <a:prstClr val="white">
                  <a:alpha val="60000"/>
                </a:prstClr>
              </a:solidFill>
            </a:endParaRPr>
          </a:p>
        </p:txBody>
      </p:sp>
    </p:spTree>
    <p:extLst>
      <p:ext uri="{BB962C8B-B14F-4D97-AF65-F5344CB8AC3E}">
        <p14:creationId xmlns:p14="http://schemas.microsoft.com/office/powerpoint/2010/main" val="39626615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5" name="TextBox 8"/>
          <p:cNvSpPr txBox="1"/>
          <p:nvPr/>
        </p:nvSpPr>
        <p:spPr>
          <a:xfrm>
            <a:off x="2435225" y="3332163"/>
            <a:ext cx="457200" cy="922337"/>
          </a:xfrm>
          <a:prstGeom prst="rect">
            <a:avLst/>
          </a:prstGeom>
          <a:noFill/>
        </p:spPr>
        <p:txBody>
          <a:bodyPr lIns="0" tIns="0" rIns="0" bIns="0">
            <a:spAutoFit/>
          </a:bodyPr>
          <a:lstStyle/>
          <a:p>
            <a:pPr>
              <a:defRPr/>
            </a:pPr>
            <a:r>
              <a:rPr lang="en-US" sz="6000" dirty="0">
                <a:solidFill>
                  <a:prstClr val="white"/>
                </a:solidFill>
                <a:effectLst>
                  <a:outerShdw blurRad="38100" dist="38100" dir="2700000" algn="tl">
                    <a:srgbClr val="000000">
                      <a:alpha val="43137"/>
                    </a:srgbClr>
                  </a:outerShdw>
                </a:effectLst>
                <a:latin typeface="Palatino Linotype"/>
              </a:rPr>
              <a:t>{</a:t>
            </a:r>
          </a:p>
        </p:txBody>
      </p:sp>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en-US" noProof="0"/>
          </a:p>
        </p:txBody>
      </p:sp>
      <p:sp>
        <p:nvSpPr>
          <p:cNvPr id="4" name="Text Placeholder 3"/>
          <p:cNvSpPr>
            <a:spLocks noGrp="1"/>
          </p:cNvSpPr>
          <p:nvPr>
            <p:ph type="body" sz="half" idx="2"/>
          </p:nvPr>
        </p:nvSpPr>
        <p:spPr>
          <a:xfrm>
            <a:off x="2743200" y="3453047"/>
            <a:ext cx="5029200" cy="720804"/>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1" name="Title 10"/>
          <p:cNvSpPr>
            <a:spLocks noGrp="1"/>
          </p:cNvSpPr>
          <p:nvPr>
            <p:ph type="title"/>
          </p:nvPr>
        </p:nvSpPr>
        <p:spPr/>
        <p:txBody>
          <a:bodyPr/>
          <a:lstStyle/>
          <a:p>
            <a:r>
              <a:rPr lang="fr-FR" smtClean="0"/>
              <a:t>Modifiez le style du titre</a:t>
            </a:r>
            <a:endParaRPr lang="en-US"/>
          </a:p>
        </p:txBody>
      </p:sp>
      <p:sp>
        <p:nvSpPr>
          <p:cNvPr id="6" name="Date Placeholder 12"/>
          <p:cNvSpPr>
            <a:spLocks noGrp="1"/>
          </p:cNvSpPr>
          <p:nvPr>
            <p:ph type="dt" sz="half" idx="10"/>
          </p:nvPr>
        </p:nvSpPr>
        <p:spPr/>
        <p:txBody>
          <a:bodyPr/>
          <a:lstStyle>
            <a:lvl1pPr>
              <a:defRPr/>
            </a:lvl1pPr>
          </a:lstStyle>
          <a:p>
            <a:pPr>
              <a:defRPr/>
            </a:pPr>
            <a:endParaRPr lang="fr-FR">
              <a:solidFill>
                <a:prstClr val="white">
                  <a:alpha val="60000"/>
                </a:prstClr>
              </a:solidFill>
            </a:endParaRPr>
          </a:p>
        </p:txBody>
      </p:sp>
      <p:sp>
        <p:nvSpPr>
          <p:cNvPr id="7" name="Slide Number Placeholder 13"/>
          <p:cNvSpPr>
            <a:spLocks noGrp="1"/>
          </p:cNvSpPr>
          <p:nvPr>
            <p:ph type="sldNum" sz="quarter" idx="11"/>
          </p:nvPr>
        </p:nvSpPr>
        <p:spPr/>
        <p:txBody>
          <a:bodyPr/>
          <a:lstStyle>
            <a:lvl1pPr>
              <a:defRPr/>
            </a:lvl1pPr>
          </a:lstStyle>
          <a:p>
            <a:pPr>
              <a:defRPr/>
            </a:pPr>
            <a:fld id="{BB979C2B-2299-40DC-8F82-5A0A87236D97}" type="slidenum">
              <a:rPr lang="fr-FR">
                <a:solidFill>
                  <a:prstClr val="white">
                    <a:alpha val="60000"/>
                  </a:prstClr>
                </a:solidFill>
              </a:rPr>
              <a:pPr>
                <a:defRPr/>
              </a:pPr>
              <a:t>‹N°›</a:t>
            </a:fld>
            <a:endParaRPr lang="fr-FR" dirty="0">
              <a:solidFill>
                <a:prstClr val="white">
                  <a:alpha val="60000"/>
                </a:prstClr>
              </a:solidFill>
            </a:endParaRPr>
          </a:p>
        </p:txBody>
      </p:sp>
      <p:sp>
        <p:nvSpPr>
          <p:cNvPr id="8" name="Footer Placeholder 14"/>
          <p:cNvSpPr>
            <a:spLocks noGrp="1"/>
          </p:cNvSpPr>
          <p:nvPr>
            <p:ph type="ftr" sz="quarter" idx="12"/>
          </p:nvPr>
        </p:nvSpPr>
        <p:spPr/>
        <p:txBody>
          <a:bodyPr/>
          <a:lstStyle>
            <a:lvl1pPr>
              <a:defRPr/>
            </a:lvl1pPr>
          </a:lstStyle>
          <a:p>
            <a:pPr>
              <a:defRPr/>
            </a:pPr>
            <a:endParaRPr lang="fr-FR">
              <a:solidFill>
                <a:prstClr val="white">
                  <a:alpha val="60000"/>
                </a:prstClr>
              </a:solidFill>
            </a:endParaRPr>
          </a:p>
        </p:txBody>
      </p:sp>
    </p:spTree>
    <p:extLst>
      <p:ext uri="{BB962C8B-B14F-4D97-AF65-F5344CB8AC3E}">
        <p14:creationId xmlns:p14="http://schemas.microsoft.com/office/powerpoint/2010/main" val="15479036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lvl1pPr>
              <a:defRPr/>
            </a:lvl1pPr>
          </a:lstStyle>
          <a:p>
            <a:pPr>
              <a:defRPr/>
            </a:pPr>
            <a:endParaRPr lang="fr-FR">
              <a:solidFill>
                <a:prstClr val="white">
                  <a:alpha val="6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r-FR">
              <a:solidFill>
                <a:prstClr val="white">
                  <a:alpha val="6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AD4D016-7FBB-4920-AF3F-C0A3225AE9B8}" type="slidenum">
              <a:rPr lang="fr-FR">
                <a:solidFill>
                  <a:prstClr val="white">
                    <a:alpha val="60000"/>
                  </a:prstClr>
                </a:solidFill>
              </a:rPr>
              <a:pPr>
                <a:defRPr/>
              </a:pPr>
              <a:t>‹N°›</a:t>
            </a:fld>
            <a:endParaRPr lang="fr-FR" dirty="0">
              <a:solidFill>
                <a:prstClr val="white">
                  <a:alpha val="60000"/>
                </a:prstClr>
              </a:solidFill>
            </a:endParaRPr>
          </a:p>
        </p:txBody>
      </p:sp>
    </p:spTree>
    <p:extLst>
      <p:ext uri="{BB962C8B-B14F-4D97-AF65-F5344CB8AC3E}">
        <p14:creationId xmlns:p14="http://schemas.microsoft.com/office/powerpoint/2010/main" val="6986714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lvl1pPr>
              <a:defRPr/>
            </a:lvl1pPr>
          </a:lstStyle>
          <a:p>
            <a:pPr>
              <a:defRPr/>
            </a:pPr>
            <a:endParaRPr lang="fr-FR">
              <a:solidFill>
                <a:prstClr val="white">
                  <a:alpha val="6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r-FR">
              <a:solidFill>
                <a:prstClr val="white">
                  <a:alpha val="6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BCFCEF2-8628-4D20-A997-F5B2F29263DE}" type="slidenum">
              <a:rPr lang="fr-FR">
                <a:solidFill>
                  <a:prstClr val="white">
                    <a:alpha val="60000"/>
                  </a:prstClr>
                </a:solidFill>
              </a:rPr>
              <a:pPr>
                <a:defRPr/>
              </a:pPr>
              <a:t>‹N°›</a:t>
            </a:fld>
            <a:endParaRPr lang="fr-FR" dirty="0">
              <a:solidFill>
                <a:prstClr val="white">
                  <a:alpha val="60000"/>
                </a:prstClr>
              </a:solidFill>
            </a:endParaRPr>
          </a:p>
        </p:txBody>
      </p:sp>
    </p:spTree>
    <p:extLst>
      <p:ext uri="{BB962C8B-B14F-4D97-AF65-F5344CB8AC3E}">
        <p14:creationId xmlns:p14="http://schemas.microsoft.com/office/powerpoint/2010/main" val="18082460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457200" y="292100"/>
            <a:ext cx="8229600" cy="1384300"/>
          </a:xfrm>
        </p:spPr>
        <p:txBody>
          <a:bodyPr/>
          <a:lstStyle/>
          <a:p>
            <a:r>
              <a:rPr lang="fr-FR" smtClean="0"/>
              <a:t>Modifiez le style du titre</a:t>
            </a:r>
            <a:endParaRPr lang="fr-FR"/>
          </a:p>
        </p:txBody>
      </p:sp>
      <p:sp>
        <p:nvSpPr>
          <p:cNvPr id="3" name="Espace réservé du tableau 2"/>
          <p:cNvSpPr>
            <a:spLocks noGrp="1"/>
          </p:cNvSpPr>
          <p:nvPr>
            <p:ph type="tbl" idx="1"/>
          </p:nvPr>
        </p:nvSpPr>
        <p:spPr>
          <a:xfrm>
            <a:off x="457200" y="1905000"/>
            <a:ext cx="8229600" cy="4114800"/>
          </a:xfrm>
        </p:spPr>
        <p:txBody>
          <a:bodyPr/>
          <a:lstStyle/>
          <a:p>
            <a:pPr lvl="0"/>
            <a:endParaRPr lang="fr-FR" noProof="0" dirty="0" smtClean="0"/>
          </a:p>
        </p:txBody>
      </p:sp>
      <p:sp>
        <p:nvSpPr>
          <p:cNvPr id="4" name="Date Placeholder 3"/>
          <p:cNvSpPr>
            <a:spLocks noGrp="1"/>
          </p:cNvSpPr>
          <p:nvPr>
            <p:ph type="dt" sz="half" idx="10"/>
          </p:nvPr>
        </p:nvSpPr>
        <p:spPr/>
        <p:txBody>
          <a:bodyPr/>
          <a:lstStyle>
            <a:lvl1pPr>
              <a:defRPr/>
            </a:lvl1pPr>
          </a:lstStyle>
          <a:p>
            <a:pPr>
              <a:defRPr/>
            </a:pPr>
            <a:endParaRPr lang="fr-FR">
              <a:solidFill>
                <a:prstClr val="white">
                  <a:alpha val="6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r-FR">
              <a:solidFill>
                <a:prstClr val="white">
                  <a:alpha val="6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740A6F1-A5E7-41E3-A9C8-80BC2F8B7645}" type="slidenum">
              <a:rPr lang="fr-FR">
                <a:solidFill>
                  <a:prstClr val="white">
                    <a:alpha val="60000"/>
                  </a:prstClr>
                </a:solidFill>
              </a:rPr>
              <a:pPr>
                <a:defRPr/>
              </a:pPr>
              <a:t>‹N°›</a:t>
            </a:fld>
            <a:endParaRPr lang="fr-FR" dirty="0">
              <a:solidFill>
                <a:prstClr val="white">
                  <a:alpha val="60000"/>
                </a:prstClr>
              </a:solidFill>
            </a:endParaRPr>
          </a:p>
        </p:txBody>
      </p:sp>
    </p:spTree>
    <p:extLst>
      <p:ext uri="{BB962C8B-B14F-4D97-AF65-F5344CB8AC3E}">
        <p14:creationId xmlns:p14="http://schemas.microsoft.com/office/powerpoint/2010/main" val="30297547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AndTwoObj">
  <p:cSld name="Titre. Contenu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92100"/>
            <a:ext cx="8229600" cy="1384300"/>
          </a:xfrm>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905000"/>
            <a:ext cx="4038600" cy="4114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8200" y="1905000"/>
            <a:ext cx="4038600" cy="1981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648200" y="4038600"/>
            <a:ext cx="4038600" cy="1981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Date Placeholder 3"/>
          <p:cNvSpPr>
            <a:spLocks noGrp="1"/>
          </p:cNvSpPr>
          <p:nvPr>
            <p:ph type="dt" sz="half" idx="10"/>
          </p:nvPr>
        </p:nvSpPr>
        <p:spPr/>
        <p:txBody>
          <a:bodyPr/>
          <a:lstStyle>
            <a:lvl1pPr>
              <a:defRPr/>
            </a:lvl1pPr>
          </a:lstStyle>
          <a:p>
            <a:pPr>
              <a:defRPr/>
            </a:pPr>
            <a:endParaRPr lang="fr-FR">
              <a:solidFill>
                <a:prstClr val="white">
                  <a:alpha val="60000"/>
                </a:prstClr>
              </a:solidFill>
            </a:endParaRPr>
          </a:p>
        </p:txBody>
      </p:sp>
      <p:sp>
        <p:nvSpPr>
          <p:cNvPr id="7" name="Footer Placeholder 4"/>
          <p:cNvSpPr>
            <a:spLocks noGrp="1"/>
          </p:cNvSpPr>
          <p:nvPr>
            <p:ph type="ftr" sz="quarter" idx="11"/>
          </p:nvPr>
        </p:nvSpPr>
        <p:spPr/>
        <p:txBody>
          <a:bodyPr/>
          <a:lstStyle>
            <a:lvl1pPr>
              <a:defRPr/>
            </a:lvl1pPr>
          </a:lstStyle>
          <a:p>
            <a:pPr>
              <a:defRPr/>
            </a:pPr>
            <a:endParaRPr lang="fr-FR">
              <a:solidFill>
                <a:prstClr val="white">
                  <a:alpha val="60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EC5AE492-5DFD-4C82-8891-47E4D1096D63}" type="slidenum">
              <a:rPr lang="fr-FR">
                <a:solidFill>
                  <a:prstClr val="white">
                    <a:alpha val="60000"/>
                  </a:prstClr>
                </a:solidFill>
              </a:rPr>
              <a:pPr>
                <a:defRPr/>
              </a:pPr>
              <a:t>‹N°›</a:t>
            </a:fld>
            <a:endParaRPr lang="fr-FR" dirty="0">
              <a:solidFill>
                <a:prstClr val="white">
                  <a:alpha val="60000"/>
                </a:prstClr>
              </a:solidFill>
            </a:endParaRPr>
          </a:p>
        </p:txBody>
      </p:sp>
    </p:spTree>
    <p:extLst>
      <p:ext uri="{BB962C8B-B14F-4D97-AF65-F5344CB8AC3E}">
        <p14:creationId xmlns:p14="http://schemas.microsoft.com/office/powerpoint/2010/main" val="37054914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292100"/>
            <a:ext cx="8229600" cy="57277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Date Placeholder 3"/>
          <p:cNvSpPr>
            <a:spLocks noGrp="1"/>
          </p:cNvSpPr>
          <p:nvPr>
            <p:ph type="dt" sz="half" idx="10"/>
          </p:nvPr>
        </p:nvSpPr>
        <p:spPr/>
        <p:txBody>
          <a:bodyPr/>
          <a:lstStyle>
            <a:lvl1pPr>
              <a:defRPr/>
            </a:lvl1pPr>
          </a:lstStyle>
          <a:p>
            <a:pPr>
              <a:defRPr/>
            </a:pPr>
            <a:endParaRPr lang="fr-FR">
              <a:solidFill>
                <a:prstClr val="white">
                  <a:alpha val="60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fr-FR">
              <a:solidFill>
                <a:prstClr val="white">
                  <a:alpha val="60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57C15CF-E473-432A-AD01-7E7756B81D31}" type="slidenum">
              <a:rPr lang="fr-FR">
                <a:solidFill>
                  <a:prstClr val="white">
                    <a:alpha val="60000"/>
                  </a:prstClr>
                </a:solidFill>
              </a:rPr>
              <a:pPr>
                <a:defRPr/>
              </a:pPr>
              <a:t>‹N°›</a:t>
            </a:fld>
            <a:endParaRPr lang="fr-FR" dirty="0">
              <a:solidFill>
                <a:prstClr val="white">
                  <a:alpha val="60000"/>
                </a:prstClr>
              </a:solidFill>
            </a:endParaRPr>
          </a:p>
        </p:txBody>
      </p:sp>
    </p:spTree>
    <p:extLst>
      <p:ext uri="{BB962C8B-B14F-4D97-AF65-F5344CB8AC3E}">
        <p14:creationId xmlns:p14="http://schemas.microsoft.com/office/powerpoint/2010/main" val="2726381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12" name="Date Placeholder 11"/>
          <p:cNvSpPr>
            <a:spLocks noGrp="1"/>
          </p:cNvSpPr>
          <p:nvPr>
            <p:ph type="dt" sz="half" idx="10"/>
          </p:nvPr>
        </p:nvSpPr>
        <p:spPr/>
        <p:txBody>
          <a:bodyPr/>
          <a:lstStyle/>
          <a:p>
            <a:pPr>
              <a:defRPr/>
            </a:pPr>
            <a:endParaRPr lang="fr-FR"/>
          </a:p>
        </p:txBody>
      </p:sp>
      <p:sp>
        <p:nvSpPr>
          <p:cNvPr id="13" name="Slide Number Placeholder 12"/>
          <p:cNvSpPr>
            <a:spLocks noGrp="1"/>
          </p:cNvSpPr>
          <p:nvPr>
            <p:ph type="sldNum" sz="quarter" idx="11"/>
          </p:nvPr>
        </p:nvSpPr>
        <p:spPr/>
        <p:txBody>
          <a:bodyPr/>
          <a:lstStyle/>
          <a:p>
            <a:pPr>
              <a:defRPr/>
            </a:pPr>
            <a:fld id="{65272F32-FE66-4564-8295-6C1EE7BC3468}" type="slidenum">
              <a:rPr lang="fr-FR" smtClean="0"/>
              <a:pPr>
                <a:defRPr/>
              </a:pPr>
              <a:t>‹N°›</a:t>
            </a:fld>
            <a:endParaRPr lang="fr-FR" dirty="0"/>
          </a:p>
        </p:txBody>
      </p:sp>
      <p:sp>
        <p:nvSpPr>
          <p:cNvPr id="14" name="Footer Placeholder 13"/>
          <p:cNvSpPr>
            <a:spLocks noGrp="1"/>
          </p:cNvSpPr>
          <p:nvPr>
            <p:ph type="ftr" sz="quarter" idx="12"/>
          </p:nvPr>
        </p:nvSpPr>
        <p:spPr/>
        <p:txBody>
          <a:bodyPr/>
          <a:lstStyle/>
          <a:p>
            <a:pPr>
              <a:defRPr/>
            </a:pPr>
            <a:endParaRPr lang="fr-FR"/>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fr-FR" smtClean="0"/>
              <a:t>Modifiez le style du titre</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fourObj">
  <p:cSld name="Titre et 4 contenus">
    <p:spTree>
      <p:nvGrpSpPr>
        <p:cNvPr id="1" name=""/>
        <p:cNvGrpSpPr/>
        <p:nvPr/>
      </p:nvGrpSpPr>
      <p:grpSpPr>
        <a:xfrm>
          <a:off x="0" y="0"/>
          <a:ext cx="0" cy="0"/>
          <a:chOff x="0" y="0"/>
          <a:chExt cx="0" cy="0"/>
        </a:xfrm>
      </p:grpSpPr>
      <p:sp>
        <p:nvSpPr>
          <p:cNvPr id="2" name="Titre 1"/>
          <p:cNvSpPr>
            <a:spLocks noGrp="1"/>
          </p:cNvSpPr>
          <p:nvPr>
            <p:ph type="title" sz="quarter"/>
          </p:nvPr>
        </p:nvSpPr>
        <p:spPr>
          <a:xfrm>
            <a:off x="457200" y="292100"/>
            <a:ext cx="8229600" cy="1384300"/>
          </a:xfrm>
        </p:spPr>
        <p:txBody>
          <a:bodyPr/>
          <a:lstStyle/>
          <a:p>
            <a:r>
              <a:rPr lang="fr-FR" smtClean="0"/>
              <a:t>Modifiez le style du titre</a:t>
            </a:r>
            <a:endParaRPr lang="fr-FR"/>
          </a:p>
        </p:txBody>
      </p:sp>
      <p:sp>
        <p:nvSpPr>
          <p:cNvPr id="3" name="Espace réservé du contenu 2"/>
          <p:cNvSpPr>
            <a:spLocks noGrp="1"/>
          </p:cNvSpPr>
          <p:nvPr>
            <p:ph sz="quarter" idx="1"/>
          </p:nvPr>
        </p:nvSpPr>
        <p:spPr>
          <a:xfrm>
            <a:off x="457200" y="1905000"/>
            <a:ext cx="4038600" cy="1981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8200" y="1905000"/>
            <a:ext cx="4038600" cy="1981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57200" y="4038600"/>
            <a:ext cx="4038600" cy="1981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contenu 5"/>
          <p:cNvSpPr>
            <a:spLocks noGrp="1"/>
          </p:cNvSpPr>
          <p:nvPr>
            <p:ph sz="quarter" idx="4"/>
          </p:nvPr>
        </p:nvSpPr>
        <p:spPr>
          <a:xfrm>
            <a:off x="4648200" y="4038600"/>
            <a:ext cx="4038600" cy="1981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Date Placeholder 3"/>
          <p:cNvSpPr>
            <a:spLocks noGrp="1"/>
          </p:cNvSpPr>
          <p:nvPr>
            <p:ph type="dt" sz="half" idx="10"/>
          </p:nvPr>
        </p:nvSpPr>
        <p:spPr/>
        <p:txBody>
          <a:bodyPr/>
          <a:lstStyle>
            <a:lvl1pPr>
              <a:defRPr/>
            </a:lvl1pPr>
          </a:lstStyle>
          <a:p>
            <a:pPr>
              <a:defRPr/>
            </a:pPr>
            <a:endParaRPr lang="fr-FR">
              <a:solidFill>
                <a:prstClr val="white">
                  <a:alpha val="60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fr-FR">
              <a:solidFill>
                <a:prstClr val="white">
                  <a:alpha val="60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E1228A1-526B-4979-A013-7323D62C084E}" type="slidenum">
              <a:rPr lang="fr-FR">
                <a:solidFill>
                  <a:prstClr val="white">
                    <a:alpha val="60000"/>
                  </a:prstClr>
                </a:solidFill>
              </a:rPr>
              <a:pPr>
                <a:defRPr/>
              </a:pPr>
              <a:t>‹N°›</a:t>
            </a:fld>
            <a:endParaRPr lang="fr-FR" dirty="0">
              <a:solidFill>
                <a:prstClr val="white">
                  <a:alpha val="60000"/>
                </a:prstClr>
              </a:solidFill>
            </a:endParaRPr>
          </a:p>
        </p:txBody>
      </p:sp>
    </p:spTree>
    <p:extLst>
      <p:ext uri="{BB962C8B-B14F-4D97-AF65-F5344CB8AC3E}">
        <p14:creationId xmlns:p14="http://schemas.microsoft.com/office/powerpoint/2010/main" val="32148749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4" name="TextBox 7"/>
          <p:cNvSpPr txBox="1"/>
          <p:nvPr/>
        </p:nvSpPr>
        <p:spPr>
          <a:xfrm>
            <a:off x="1828800" y="3159125"/>
            <a:ext cx="457200" cy="1035050"/>
          </a:xfrm>
          <a:prstGeom prst="rect">
            <a:avLst/>
          </a:prstGeom>
          <a:noFill/>
        </p:spPr>
        <p:txBody>
          <a:bodyPr lIns="0" tIns="9144" rIns="0" bIns="9144" anchor="ctr">
            <a:spAutoFit/>
          </a:bodyPr>
          <a:lstStyle/>
          <a:p>
            <a:pPr>
              <a:defRPr/>
            </a:pPr>
            <a:r>
              <a:rPr lang="en-US" sz="6600" dirty="0">
                <a:solidFill>
                  <a:prstClr val="white"/>
                </a:solidFill>
                <a:effectLst>
                  <a:outerShdw blurRad="38100" dist="38100" dir="2700000" algn="tl">
                    <a:srgbClr val="000000">
                      <a:alpha val="43137"/>
                    </a:srgbClr>
                  </a:outerShdw>
                </a:effectLst>
                <a:latin typeface="Palatino Linotype"/>
              </a:rPr>
              <a:t>{</a:t>
            </a:r>
          </a:p>
        </p:txBody>
      </p:sp>
      <p:sp>
        <p:nvSpPr>
          <p:cNvPr id="2" name="Title 1"/>
          <p:cNvSpPr>
            <a:spLocks noGrp="1"/>
          </p:cNvSpPr>
          <p:nvPr>
            <p:ph type="ctrTitle"/>
          </p:nvPr>
        </p:nvSpPr>
        <p:spPr>
          <a:xfrm>
            <a:off x="777240" y="1219200"/>
            <a:ext cx="7543800" cy="2152650"/>
          </a:xfrm>
        </p:spPr>
        <p:txBody>
          <a:bodyPr/>
          <a:lstStyle>
            <a:lvl1pPr>
              <a:defRPr sz="6000">
                <a:solidFill>
                  <a:schemeClr val="tx1"/>
                </a:solidFill>
              </a:defRPr>
            </a:lvl1pPr>
          </a:lstStyle>
          <a:p>
            <a:r>
              <a:rPr lang="fr-FR" smtClean="0"/>
              <a:t>Modifiez le style du titre</a:t>
            </a:r>
            <a:endParaRPr lang="en-US" dirty="0"/>
          </a:p>
        </p:txBody>
      </p:sp>
      <p:sp>
        <p:nvSpPr>
          <p:cNvPr id="3" name="Subtitle 2"/>
          <p:cNvSpPr>
            <a:spLocks noGrp="1"/>
          </p:cNvSpPr>
          <p:nvPr>
            <p:ph type="subTitle" idx="1"/>
          </p:nvPr>
        </p:nvSpPr>
        <p:spPr>
          <a:xfrm>
            <a:off x="2133600" y="3375491"/>
            <a:ext cx="6172200" cy="6858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5" name="Date Placeholder 14"/>
          <p:cNvSpPr>
            <a:spLocks noGrp="1"/>
          </p:cNvSpPr>
          <p:nvPr>
            <p:ph type="dt" sz="half" idx="10"/>
          </p:nvPr>
        </p:nvSpPr>
        <p:spPr/>
        <p:txBody>
          <a:bodyPr/>
          <a:lstStyle>
            <a:lvl1pPr>
              <a:defRPr/>
            </a:lvl1pPr>
          </a:lstStyle>
          <a:p>
            <a:pPr>
              <a:defRPr/>
            </a:pPr>
            <a:endParaRPr lang="fr-FR">
              <a:solidFill>
                <a:prstClr val="white">
                  <a:alpha val="60000"/>
                </a:prstClr>
              </a:solidFill>
            </a:endParaRPr>
          </a:p>
        </p:txBody>
      </p:sp>
      <p:sp>
        <p:nvSpPr>
          <p:cNvPr id="6" name="Slide Number Placeholder 15"/>
          <p:cNvSpPr>
            <a:spLocks noGrp="1"/>
          </p:cNvSpPr>
          <p:nvPr>
            <p:ph type="sldNum" sz="quarter" idx="11"/>
          </p:nvPr>
        </p:nvSpPr>
        <p:spPr/>
        <p:txBody>
          <a:bodyPr/>
          <a:lstStyle>
            <a:lvl1pPr>
              <a:defRPr/>
            </a:lvl1pPr>
          </a:lstStyle>
          <a:p>
            <a:pPr>
              <a:defRPr/>
            </a:pPr>
            <a:fld id="{8CCD7357-9234-4FAC-8343-0DFD3F6AAB45}" type="slidenum">
              <a:rPr lang="fr-FR">
                <a:solidFill>
                  <a:prstClr val="white">
                    <a:alpha val="60000"/>
                  </a:prstClr>
                </a:solidFill>
              </a:rPr>
              <a:pPr>
                <a:defRPr/>
              </a:pPr>
              <a:t>‹N°›</a:t>
            </a:fld>
            <a:endParaRPr lang="fr-FR" dirty="0">
              <a:solidFill>
                <a:prstClr val="white">
                  <a:alpha val="60000"/>
                </a:prstClr>
              </a:solidFill>
            </a:endParaRPr>
          </a:p>
        </p:txBody>
      </p:sp>
      <p:sp>
        <p:nvSpPr>
          <p:cNvPr id="7" name="Footer Placeholder 16"/>
          <p:cNvSpPr>
            <a:spLocks noGrp="1"/>
          </p:cNvSpPr>
          <p:nvPr>
            <p:ph type="ftr" sz="quarter" idx="12"/>
          </p:nvPr>
        </p:nvSpPr>
        <p:spPr/>
        <p:txBody>
          <a:bodyPr/>
          <a:lstStyle>
            <a:lvl1pPr>
              <a:defRPr/>
            </a:lvl1pPr>
          </a:lstStyle>
          <a:p>
            <a:pPr>
              <a:defRPr/>
            </a:pPr>
            <a:endParaRPr lang="fr-FR">
              <a:solidFill>
                <a:prstClr val="white">
                  <a:alpha val="60000"/>
                </a:prstClr>
              </a:solidFill>
            </a:endParaRPr>
          </a:p>
        </p:txBody>
      </p:sp>
    </p:spTree>
    <p:extLst>
      <p:ext uri="{BB962C8B-B14F-4D97-AF65-F5344CB8AC3E}">
        <p14:creationId xmlns:p14="http://schemas.microsoft.com/office/powerpoint/2010/main" val="40293723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3" name="Title 12"/>
          <p:cNvSpPr>
            <a:spLocks noGrp="1"/>
          </p:cNvSpPr>
          <p:nvPr>
            <p:ph type="title"/>
          </p:nvPr>
        </p:nvSpPr>
        <p:spPr/>
        <p:txBody>
          <a:bodyPr/>
          <a:lstStyle/>
          <a:p>
            <a:r>
              <a:rPr lang="fr-FR" smtClean="0"/>
              <a:t>Modifiez le style du titre</a:t>
            </a:r>
            <a:endParaRPr lang="en-US"/>
          </a:p>
        </p:txBody>
      </p:sp>
      <p:sp>
        <p:nvSpPr>
          <p:cNvPr id="4" name="Date Placeholder 3"/>
          <p:cNvSpPr>
            <a:spLocks noGrp="1"/>
          </p:cNvSpPr>
          <p:nvPr>
            <p:ph type="dt" sz="half" idx="10"/>
          </p:nvPr>
        </p:nvSpPr>
        <p:spPr/>
        <p:txBody>
          <a:bodyPr/>
          <a:lstStyle>
            <a:lvl1pPr>
              <a:defRPr/>
            </a:lvl1pPr>
          </a:lstStyle>
          <a:p>
            <a:pPr>
              <a:defRPr/>
            </a:pPr>
            <a:endParaRPr lang="fr-FR">
              <a:solidFill>
                <a:prstClr val="white">
                  <a:alpha val="6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r-FR">
              <a:solidFill>
                <a:prstClr val="white">
                  <a:alpha val="6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D0CC9E5-4BBE-40A5-959E-B74C7353CA1E}" type="slidenum">
              <a:rPr lang="fr-FR">
                <a:solidFill>
                  <a:prstClr val="white">
                    <a:alpha val="60000"/>
                  </a:prstClr>
                </a:solidFill>
              </a:rPr>
              <a:pPr>
                <a:defRPr/>
              </a:pPr>
              <a:t>‹N°›</a:t>
            </a:fld>
            <a:endParaRPr lang="fr-FR" dirty="0">
              <a:solidFill>
                <a:prstClr val="white">
                  <a:alpha val="60000"/>
                </a:prstClr>
              </a:solidFill>
            </a:endParaRPr>
          </a:p>
        </p:txBody>
      </p:sp>
    </p:spTree>
    <p:extLst>
      <p:ext uri="{BB962C8B-B14F-4D97-AF65-F5344CB8AC3E}">
        <p14:creationId xmlns:p14="http://schemas.microsoft.com/office/powerpoint/2010/main" val="39767507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5" name="TextBox 7"/>
          <p:cNvSpPr txBox="1"/>
          <p:nvPr/>
        </p:nvSpPr>
        <p:spPr>
          <a:xfrm>
            <a:off x="4267200" y="4075113"/>
            <a:ext cx="457200" cy="1014412"/>
          </a:xfrm>
          <a:prstGeom prst="rect">
            <a:avLst/>
          </a:prstGeom>
          <a:noFill/>
        </p:spPr>
        <p:txBody>
          <a:bodyPr lIns="0" tIns="0" rIns="0" bIns="0">
            <a:spAutoFit/>
          </a:bodyPr>
          <a:lstStyle/>
          <a:p>
            <a:pPr>
              <a:defRPr/>
            </a:pPr>
            <a:r>
              <a:rPr lang="en-US" sz="6600" dirty="0">
                <a:solidFill>
                  <a:prstClr val="white"/>
                </a:solidFill>
                <a:effectLst>
                  <a:outerShdw blurRad="38100" dist="38100" dir="2700000" algn="tl">
                    <a:srgbClr val="000000">
                      <a:alpha val="43137"/>
                    </a:srgbClr>
                  </a:outerShdw>
                </a:effectLst>
                <a:latin typeface="Palatino Linotype"/>
              </a:rPr>
              <a:t>{</a:t>
            </a:r>
          </a:p>
        </p:txBody>
      </p:sp>
      <p:sp>
        <p:nvSpPr>
          <p:cNvPr id="3" name="Text Placeholder 2"/>
          <p:cNvSpPr>
            <a:spLocks noGrp="1"/>
          </p:cNvSpPr>
          <p:nvPr>
            <p:ph type="body" idx="1"/>
          </p:nvPr>
        </p:nvSpPr>
        <p:spPr>
          <a:xfrm>
            <a:off x="4572000" y="4267368"/>
            <a:ext cx="3733800" cy="731520"/>
          </a:xfrm>
        </p:spPr>
        <p:txBody>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fr-FR" smtClean="0"/>
              <a:t>Modifiez le style du titre</a:t>
            </a:r>
            <a:endParaRPr lang="en-US" dirty="0"/>
          </a:p>
        </p:txBody>
      </p:sp>
      <p:sp>
        <p:nvSpPr>
          <p:cNvPr id="6" name="Date Placeholder 11"/>
          <p:cNvSpPr>
            <a:spLocks noGrp="1"/>
          </p:cNvSpPr>
          <p:nvPr>
            <p:ph type="dt" sz="half" idx="10"/>
          </p:nvPr>
        </p:nvSpPr>
        <p:spPr/>
        <p:txBody>
          <a:bodyPr/>
          <a:lstStyle>
            <a:lvl1pPr>
              <a:defRPr/>
            </a:lvl1pPr>
          </a:lstStyle>
          <a:p>
            <a:pPr>
              <a:defRPr/>
            </a:pPr>
            <a:endParaRPr lang="fr-FR">
              <a:solidFill>
                <a:prstClr val="white">
                  <a:alpha val="60000"/>
                </a:prstClr>
              </a:solidFill>
            </a:endParaRPr>
          </a:p>
        </p:txBody>
      </p:sp>
      <p:sp>
        <p:nvSpPr>
          <p:cNvPr id="7" name="Slide Number Placeholder 12"/>
          <p:cNvSpPr>
            <a:spLocks noGrp="1"/>
          </p:cNvSpPr>
          <p:nvPr>
            <p:ph type="sldNum" sz="quarter" idx="11"/>
          </p:nvPr>
        </p:nvSpPr>
        <p:spPr/>
        <p:txBody>
          <a:bodyPr/>
          <a:lstStyle>
            <a:lvl1pPr>
              <a:defRPr/>
            </a:lvl1pPr>
          </a:lstStyle>
          <a:p>
            <a:pPr>
              <a:defRPr/>
            </a:pPr>
            <a:fld id="{CAEC6972-32A3-4B0B-A020-BA0BD39AACEA}" type="slidenum">
              <a:rPr lang="fr-FR">
                <a:solidFill>
                  <a:prstClr val="white">
                    <a:alpha val="60000"/>
                  </a:prstClr>
                </a:solidFill>
              </a:rPr>
              <a:pPr>
                <a:defRPr/>
              </a:pPr>
              <a:t>‹N°›</a:t>
            </a:fld>
            <a:endParaRPr lang="fr-FR" dirty="0">
              <a:solidFill>
                <a:prstClr val="white">
                  <a:alpha val="60000"/>
                </a:prstClr>
              </a:solidFill>
            </a:endParaRPr>
          </a:p>
        </p:txBody>
      </p:sp>
      <p:sp>
        <p:nvSpPr>
          <p:cNvPr id="8" name="Footer Placeholder 13"/>
          <p:cNvSpPr>
            <a:spLocks noGrp="1"/>
          </p:cNvSpPr>
          <p:nvPr>
            <p:ph type="ftr" sz="quarter" idx="12"/>
          </p:nvPr>
        </p:nvSpPr>
        <p:spPr/>
        <p:txBody>
          <a:bodyPr/>
          <a:lstStyle>
            <a:lvl1pPr>
              <a:defRPr/>
            </a:lvl1pPr>
          </a:lstStyle>
          <a:p>
            <a:pPr>
              <a:defRPr/>
            </a:pPr>
            <a:endParaRPr lang="fr-FR">
              <a:solidFill>
                <a:prstClr val="white">
                  <a:alpha val="60000"/>
                </a:prstClr>
              </a:solidFill>
            </a:endParaRPr>
          </a:p>
        </p:txBody>
      </p:sp>
    </p:spTree>
    <p:extLst>
      <p:ext uri="{BB962C8B-B14F-4D97-AF65-F5344CB8AC3E}">
        <p14:creationId xmlns:p14="http://schemas.microsoft.com/office/powerpoint/2010/main" val="7521407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fr-FR" smtClean="0"/>
              <a:t>Modifiez le style du titre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Date Placeholder 3"/>
          <p:cNvSpPr>
            <a:spLocks noGrp="1"/>
          </p:cNvSpPr>
          <p:nvPr>
            <p:ph type="dt" sz="half" idx="15"/>
          </p:nvPr>
        </p:nvSpPr>
        <p:spPr/>
        <p:txBody>
          <a:bodyPr/>
          <a:lstStyle>
            <a:lvl1pPr>
              <a:defRPr/>
            </a:lvl1pPr>
          </a:lstStyle>
          <a:p>
            <a:pPr>
              <a:defRPr/>
            </a:pPr>
            <a:endParaRPr lang="fr-FR">
              <a:solidFill>
                <a:prstClr val="white">
                  <a:alpha val="60000"/>
                </a:prstClr>
              </a:solidFill>
            </a:endParaRPr>
          </a:p>
        </p:txBody>
      </p:sp>
      <p:sp>
        <p:nvSpPr>
          <p:cNvPr id="8" name="Footer Placeholder 4"/>
          <p:cNvSpPr>
            <a:spLocks noGrp="1"/>
          </p:cNvSpPr>
          <p:nvPr>
            <p:ph type="ftr" sz="quarter" idx="16"/>
          </p:nvPr>
        </p:nvSpPr>
        <p:spPr/>
        <p:txBody>
          <a:bodyPr/>
          <a:lstStyle>
            <a:lvl1pPr>
              <a:defRPr/>
            </a:lvl1pPr>
          </a:lstStyle>
          <a:p>
            <a:pPr>
              <a:defRPr/>
            </a:pPr>
            <a:endParaRPr lang="fr-FR">
              <a:solidFill>
                <a:prstClr val="white">
                  <a:alpha val="60000"/>
                </a:prstClr>
              </a:solidFill>
            </a:endParaRPr>
          </a:p>
        </p:txBody>
      </p:sp>
      <p:sp>
        <p:nvSpPr>
          <p:cNvPr id="9" name="Slide Number Placeholder 5"/>
          <p:cNvSpPr>
            <a:spLocks noGrp="1"/>
          </p:cNvSpPr>
          <p:nvPr>
            <p:ph type="sldNum" sz="quarter" idx="17"/>
          </p:nvPr>
        </p:nvSpPr>
        <p:spPr/>
        <p:txBody>
          <a:bodyPr/>
          <a:lstStyle>
            <a:lvl1pPr>
              <a:defRPr/>
            </a:lvl1pPr>
          </a:lstStyle>
          <a:p>
            <a:pPr>
              <a:defRPr/>
            </a:pPr>
            <a:fld id="{DFCE981A-CEC9-46F5-BBCE-E614D07AF8A7}" type="slidenum">
              <a:rPr lang="fr-FR">
                <a:solidFill>
                  <a:prstClr val="white">
                    <a:alpha val="60000"/>
                  </a:prstClr>
                </a:solidFill>
              </a:rPr>
              <a:pPr>
                <a:defRPr/>
              </a:pPr>
              <a:t>‹N°›</a:t>
            </a:fld>
            <a:endParaRPr lang="fr-FR" dirty="0">
              <a:solidFill>
                <a:prstClr val="white">
                  <a:alpha val="60000"/>
                </a:prstClr>
              </a:solidFill>
            </a:endParaRPr>
          </a:p>
        </p:txBody>
      </p:sp>
    </p:spTree>
    <p:extLst>
      <p:ext uri="{BB962C8B-B14F-4D97-AF65-F5344CB8AC3E}">
        <p14:creationId xmlns:p14="http://schemas.microsoft.com/office/powerpoint/2010/main" val="29164037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7" name="TextBox 12"/>
          <p:cNvSpPr txBox="1"/>
          <p:nvPr/>
        </p:nvSpPr>
        <p:spPr>
          <a:xfrm>
            <a:off x="1057275" y="520700"/>
            <a:ext cx="457200" cy="922338"/>
          </a:xfrm>
          <a:prstGeom prst="rect">
            <a:avLst/>
          </a:prstGeom>
          <a:noFill/>
        </p:spPr>
        <p:txBody>
          <a:bodyPr lIns="0" tIns="0" rIns="0" bIns="0">
            <a:spAutoFit/>
          </a:bodyPr>
          <a:lstStyle/>
          <a:p>
            <a:pPr>
              <a:defRPr/>
            </a:pPr>
            <a:r>
              <a:rPr lang="en-US" sz="6000" dirty="0">
                <a:solidFill>
                  <a:prstClr val="white"/>
                </a:solidFill>
                <a:effectLst>
                  <a:outerShdw blurRad="38100" dist="38100" dir="2700000" algn="tl">
                    <a:srgbClr val="000000">
                      <a:alpha val="43137"/>
                    </a:srgbClr>
                  </a:outerShdw>
                </a:effectLst>
                <a:latin typeface="Palatino Linotype"/>
              </a:rPr>
              <a:t>{</a:t>
            </a:r>
          </a:p>
        </p:txBody>
      </p:sp>
      <p:sp>
        <p:nvSpPr>
          <p:cNvPr id="8" name="TextBox 17"/>
          <p:cNvSpPr txBox="1"/>
          <p:nvPr/>
        </p:nvSpPr>
        <p:spPr>
          <a:xfrm>
            <a:off x="4779963" y="520700"/>
            <a:ext cx="457200" cy="922338"/>
          </a:xfrm>
          <a:prstGeom prst="rect">
            <a:avLst/>
          </a:prstGeom>
          <a:noFill/>
        </p:spPr>
        <p:txBody>
          <a:bodyPr lIns="0" tIns="0" rIns="0" bIns="0">
            <a:spAutoFit/>
          </a:bodyPr>
          <a:lstStyle/>
          <a:p>
            <a:pPr>
              <a:defRPr/>
            </a:pPr>
            <a:r>
              <a:rPr lang="en-US" sz="6000" dirty="0">
                <a:solidFill>
                  <a:prstClr val="white"/>
                </a:solidFill>
                <a:effectLst>
                  <a:outerShdw blurRad="38100" dist="38100" dir="2700000" algn="tl">
                    <a:srgbClr val="000000">
                      <a:alpha val="43137"/>
                    </a:srgbClr>
                  </a:outerShdw>
                </a:effectLst>
                <a:latin typeface="Palatino Linotype"/>
              </a:rPr>
              <a:t>{</a:t>
            </a:r>
          </a:p>
        </p:txBody>
      </p:sp>
      <p:sp>
        <p:nvSpPr>
          <p:cNvPr id="3" name="Text Placeholder 2"/>
          <p:cNvSpPr>
            <a:spLocks noGrp="1"/>
          </p:cNvSpPr>
          <p:nvPr>
            <p:ph type="body" idx="1"/>
          </p:nvPr>
        </p:nvSpPr>
        <p:spPr>
          <a:xfrm>
            <a:off x="1341120" y="661976"/>
            <a:ext cx="3273552" cy="639762"/>
          </a:xfrm>
        </p:spPr>
        <p:txBody>
          <a:bodyP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29200" y="661976"/>
            <a:ext cx="3273552" cy="639762"/>
          </a:xfrm>
        </p:spPr>
        <p:txBody>
          <a:bodyP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2" name="Title 11"/>
          <p:cNvSpPr>
            <a:spLocks noGrp="1"/>
          </p:cNvSpPr>
          <p:nvPr>
            <p:ph type="title"/>
          </p:nvPr>
        </p:nvSpPr>
        <p:spPr/>
        <p:txBody>
          <a:bodyPr/>
          <a:lstStyle/>
          <a:p>
            <a:r>
              <a:rPr lang="fr-FR" smtClean="0"/>
              <a:t>Modifiez le style du titre</a:t>
            </a:r>
            <a:endParaRPr lang="en-US" dirty="0"/>
          </a:p>
        </p:txBody>
      </p:sp>
      <p:sp>
        <p:nvSpPr>
          <p:cNvPr id="9" name="Date Placeholder 13"/>
          <p:cNvSpPr>
            <a:spLocks noGrp="1"/>
          </p:cNvSpPr>
          <p:nvPr>
            <p:ph type="dt" sz="half" idx="10"/>
          </p:nvPr>
        </p:nvSpPr>
        <p:spPr/>
        <p:txBody>
          <a:bodyPr/>
          <a:lstStyle>
            <a:lvl1pPr>
              <a:defRPr/>
            </a:lvl1pPr>
          </a:lstStyle>
          <a:p>
            <a:pPr>
              <a:defRPr/>
            </a:pPr>
            <a:endParaRPr lang="fr-FR">
              <a:solidFill>
                <a:prstClr val="white">
                  <a:alpha val="60000"/>
                </a:prstClr>
              </a:solidFill>
            </a:endParaRPr>
          </a:p>
        </p:txBody>
      </p:sp>
      <p:sp>
        <p:nvSpPr>
          <p:cNvPr id="10" name="Slide Number Placeholder 14"/>
          <p:cNvSpPr>
            <a:spLocks noGrp="1"/>
          </p:cNvSpPr>
          <p:nvPr>
            <p:ph type="sldNum" sz="quarter" idx="11"/>
          </p:nvPr>
        </p:nvSpPr>
        <p:spPr/>
        <p:txBody>
          <a:bodyPr/>
          <a:lstStyle>
            <a:lvl1pPr>
              <a:defRPr/>
            </a:lvl1pPr>
          </a:lstStyle>
          <a:p>
            <a:pPr>
              <a:defRPr/>
            </a:pPr>
            <a:fld id="{F9EB63CF-F56A-4AF2-B405-DD2BC66A0987}" type="slidenum">
              <a:rPr lang="fr-FR">
                <a:solidFill>
                  <a:prstClr val="white">
                    <a:alpha val="60000"/>
                  </a:prstClr>
                </a:solidFill>
              </a:rPr>
              <a:pPr>
                <a:defRPr/>
              </a:pPr>
              <a:t>‹N°›</a:t>
            </a:fld>
            <a:endParaRPr lang="fr-FR" dirty="0">
              <a:solidFill>
                <a:prstClr val="white">
                  <a:alpha val="60000"/>
                </a:prstClr>
              </a:solidFill>
            </a:endParaRPr>
          </a:p>
        </p:txBody>
      </p:sp>
      <p:sp>
        <p:nvSpPr>
          <p:cNvPr id="11" name="Footer Placeholder 15"/>
          <p:cNvSpPr>
            <a:spLocks noGrp="1"/>
          </p:cNvSpPr>
          <p:nvPr>
            <p:ph type="ftr" sz="quarter" idx="12"/>
          </p:nvPr>
        </p:nvSpPr>
        <p:spPr/>
        <p:txBody>
          <a:bodyPr/>
          <a:lstStyle>
            <a:lvl1pPr>
              <a:defRPr/>
            </a:lvl1pPr>
          </a:lstStyle>
          <a:p>
            <a:pPr>
              <a:defRPr/>
            </a:pPr>
            <a:endParaRPr lang="fr-FR">
              <a:solidFill>
                <a:prstClr val="white">
                  <a:alpha val="60000"/>
                </a:prstClr>
              </a:solidFill>
            </a:endParaRPr>
          </a:p>
        </p:txBody>
      </p:sp>
    </p:spTree>
    <p:extLst>
      <p:ext uri="{BB962C8B-B14F-4D97-AF65-F5344CB8AC3E}">
        <p14:creationId xmlns:p14="http://schemas.microsoft.com/office/powerpoint/2010/main" val="39376832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smtClean="0"/>
              <a:t>Modifiez le style du titre</a:t>
            </a:r>
            <a:endParaRPr lang="en-US"/>
          </a:p>
        </p:txBody>
      </p:sp>
      <p:sp>
        <p:nvSpPr>
          <p:cNvPr id="3" name="Date Placeholder 3"/>
          <p:cNvSpPr>
            <a:spLocks noGrp="1"/>
          </p:cNvSpPr>
          <p:nvPr>
            <p:ph type="dt" sz="half" idx="10"/>
          </p:nvPr>
        </p:nvSpPr>
        <p:spPr/>
        <p:txBody>
          <a:bodyPr/>
          <a:lstStyle>
            <a:lvl1pPr>
              <a:defRPr/>
            </a:lvl1pPr>
          </a:lstStyle>
          <a:p>
            <a:pPr>
              <a:defRPr/>
            </a:pPr>
            <a:endParaRPr lang="fr-FR">
              <a:solidFill>
                <a:prstClr val="white">
                  <a:alpha val="60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fr-FR">
              <a:solidFill>
                <a:prstClr val="white">
                  <a:alpha val="60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1B089B0-1D74-4995-BC95-86A587E96BC8}" type="slidenum">
              <a:rPr lang="fr-FR">
                <a:solidFill>
                  <a:prstClr val="white">
                    <a:alpha val="60000"/>
                  </a:prstClr>
                </a:solidFill>
              </a:rPr>
              <a:pPr>
                <a:defRPr/>
              </a:pPr>
              <a:t>‹N°›</a:t>
            </a:fld>
            <a:endParaRPr lang="fr-FR" dirty="0">
              <a:solidFill>
                <a:prstClr val="white">
                  <a:alpha val="60000"/>
                </a:prstClr>
              </a:solidFill>
            </a:endParaRPr>
          </a:p>
        </p:txBody>
      </p:sp>
    </p:spTree>
    <p:extLst>
      <p:ext uri="{BB962C8B-B14F-4D97-AF65-F5344CB8AC3E}">
        <p14:creationId xmlns:p14="http://schemas.microsoft.com/office/powerpoint/2010/main" val="16773195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fr-FR">
              <a:solidFill>
                <a:prstClr val="white">
                  <a:alpha val="60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fr-FR">
              <a:solidFill>
                <a:prstClr val="white">
                  <a:alpha val="60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422B109-5B9F-4EC6-9334-9B71C5AE518B}" type="slidenum">
              <a:rPr lang="fr-FR">
                <a:solidFill>
                  <a:prstClr val="white">
                    <a:alpha val="60000"/>
                  </a:prstClr>
                </a:solidFill>
              </a:rPr>
              <a:pPr>
                <a:defRPr/>
              </a:pPr>
              <a:t>‹N°›</a:t>
            </a:fld>
            <a:endParaRPr lang="fr-FR" dirty="0">
              <a:solidFill>
                <a:prstClr val="white">
                  <a:alpha val="60000"/>
                </a:prstClr>
              </a:solidFill>
            </a:endParaRPr>
          </a:p>
        </p:txBody>
      </p:sp>
    </p:spTree>
    <p:extLst>
      <p:ext uri="{BB962C8B-B14F-4D97-AF65-F5344CB8AC3E}">
        <p14:creationId xmlns:p14="http://schemas.microsoft.com/office/powerpoint/2010/main" val="27787810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5" name="TextBox 8"/>
          <p:cNvSpPr txBox="1"/>
          <p:nvPr/>
        </p:nvSpPr>
        <p:spPr>
          <a:xfrm>
            <a:off x="5329238" y="1774825"/>
            <a:ext cx="457200" cy="1230313"/>
          </a:xfrm>
          <a:prstGeom prst="rect">
            <a:avLst/>
          </a:prstGeom>
          <a:noFill/>
        </p:spPr>
        <p:txBody>
          <a:bodyPr lIns="0" tIns="0" rIns="0" bIns="0">
            <a:spAutoFit/>
          </a:bodyPr>
          <a:lstStyle/>
          <a:p>
            <a:pPr>
              <a:defRPr/>
            </a:pPr>
            <a:r>
              <a:rPr lang="en-US" sz="8000" dirty="0">
                <a:solidFill>
                  <a:prstClr val="white"/>
                </a:solidFill>
                <a:effectLst>
                  <a:outerShdw blurRad="38100" dist="38100" dir="2700000" algn="tl">
                    <a:srgbClr val="000000">
                      <a:alpha val="43137"/>
                    </a:srgbClr>
                  </a:outerShdw>
                </a:effectLst>
                <a:latin typeface="Palatino Linotype"/>
              </a:rPr>
              <a:t>{</a:t>
            </a:r>
          </a:p>
        </p:txBody>
      </p:sp>
      <p:sp>
        <p:nvSpPr>
          <p:cNvPr id="3" name="Content Placeholder 2"/>
          <p:cNvSpPr>
            <a:spLocks noGrp="1"/>
          </p:cNvSpPr>
          <p:nvPr>
            <p:ph idx="1"/>
          </p:nvPr>
        </p:nvSpPr>
        <p:spPr>
          <a:xfrm>
            <a:off x="838200" y="685801"/>
            <a:ext cx="4343400" cy="3429000"/>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5715000" y="685801"/>
            <a:ext cx="2590800" cy="34290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8" name="Title 17"/>
          <p:cNvSpPr>
            <a:spLocks noGrp="1"/>
          </p:cNvSpPr>
          <p:nvPr>
            <p:ph type="title"/>
          </p:nvPr>
        </p:nvSpPr>
        <p:spPr/>
        <p:txBody>
          <a:bodyPr/>
          <a:lstStyle/>
          <a:p>
            <a:r>
              <a:rPr lang="fr-FR" smtClean="0"/>
              <a:t>Modifiez le style du titre</a:t>
            </a:r>
            <a:endParaRPr lang="en-US" dirty="0"/>
          </a:p>
        </p:txBody>
      </p:sp>
      <p:sp>
        <p:nvSpPr>
          <p:cNvPr id="6" name="Date Placeholder 14"/>
          <p:cNvSpPr>
            <a:spLocks noGrp="1"/>
          </p:cNvSpPr>
          <p:nvPr>
            <p:ph type="dt" sz="half" idx="10"/>
          </p:nvPr>
        </p:nvSpPr>
        <p:spPr/>
        <p:txBody>
          <a:bodyPr/>
          <a:lstStyle>
            <a:lvl1pPr>
              <a:defRPr/>
            </a:lvl1pPr>
          </a:lstStyle>
          <a:p>
            <a:pPr>
              <a:defRPr/>
            </a:pPr>
            <a:endParaRPr lang="fr-FR">
              <a:solidFill>
                <a:prstClr val="white">
                  <a:alpha val="60000"/>
                </a:prstClr>
              </a:solidFill>
            </a:endParaRPr>
          </a:p>
        </p:txBody>
      </p:sp>
      <p:sp>
        <p:nvSpPr>
          <p:cNvPr id="7" name="Slide Number Placeholder 15"/>
          <p:cNvSpPr>
            <a:spLocks noGrp="1"/>
          </p:cNvSpPr>
          <p:nvPr>
            <p:ph type="sldNum" sz="quarter" idx="11"/>
          </p:nvPr>
        </p:nvSpPr>
        <p:spPr/>
        <p:txBody>
          <a:bodyPr/>
          <a:lstStyle>
            <a:lvl1pPr>
              <a:defRPr/>
            </a:lvl1pPr>
          </a:lstStyle>
          <a:p>
            <a:pPr>
              <a:defRPr/>
            </a:pPr>
            <a:fld id="{706DD9B6-4B53-49A6-AAD9-76B31B3DA32A}" type="slidenum">
              <a:rPr lang="fr-FR">
                <a:solidFill>
                  <a:prstClr val="white">
                    <a:alpha val="60000"/>
                  </a:prstClr>
                </a:solidFill>
              </a:rPr>
              <a:pPr>
                <a:defRPr/>
              </a:pPr>
              <a:t>‹N°›</a:t>
            </a:fld>
            <a:endParaRPr lang="fr-FR" dirty="0">
              <a:solidFill>
                <a:prstClr val="white">
                  <a:alpha val="60000"/>
                </a:prstClr>
              </a:solidFill>
            </a:endParaRPr>
          </a:p>
        </p:txBody>
      </p:sp>
      <p:sp>
        <p:nvSpPr>
          <p:cNvPr id="8" name="Footer Placeholder 16"/>
          <p:cNvSpPr>
            <a:spLocks noGrp="1"/>
          </p:cNvSpPr>
          <p:nvPr>
            <p:ph type="ftr" sz="quarter" idx="12"/>
          </p:nvPr>
        </p:nvSpPr>
        <p:spPr/>
        <p:txBody>
          <a:bodyPr/>
          <a:lstStyle>
            <a:lvl1pPr>
              <a:defRPr/>
            </a:lvl1pPr>
          </a:lstStyle>
          <a:p>
            <a:pPr>
              <a:defRPr/>
            </a:pPr>
            <a:endParaRPr lang="fr-FR">
              <a:solidFill>
                <a:prstClr val="white">
                  <a:alpha val="60000"/>
                </a:prstClr>
              </a:solidFill>
            </a:endParaRPr>
          </a:p>
        </p:txBody>
      </p:sp>
    </p:spTree>
    <p:extLst>
      <p:ext uri="{BB962C8B-B14F-4D97-AF65-F5344CB8AC3E}">
        <p14:creationId xmlns:p14="http://schemas.microsoft.com/office/powerpoint/2010/main" val="32897283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5" name="TextBox 8"/>
          <p:cNvSpPr txBox="1"/>
          <p:nvPr/>
        </p:nvSpPr>
        <p:spPr>
          <a:xfrm>
            <a:off x="2435225" y="3332163"/>
            <a:ext cx="457200" cy="922337"/>
          </a:xfrm>
          <a:prstGeom prst="rect">
            <a:avLst/>
          </a:prstGeom>
          <a:noFill/>
        </p:spPr>
        <p:txBody>
          <a:bodyPr lIns="0" tIns="0" rIns="0" bIns="0">
            <a:spAutoFit/>
          </a:bodyPr>
          <a:lstStyle/>
          <a:p>
            <a:pPr>
              <a:defRPr/>
            </a:pPr>
            <a:r>
              <a:rPr lang="en-US" sz="6000" dirty="0">
                <a:solidFill>
                  <a:prstClr val="white"/>
                </a:solidFill>
                <a:effectLst>
                  <a:outerShdw blurRad="38100" dist="38100" dir="2700000" algn="tl">
                    <a:srgbClr val="000000">
                      <a:alpha val="43137"/>
                    </a:srgbClr>
                  </a:outerShdw>
                </a:effectLst>
                <a:latin typeface="Palatino Linotype"/>
              </a:rPr>
              <a:t>{</a:t>
            </a:r>
          </a:p>
        </p:txBody>
      </p:sp>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en-US" noProof="0"/>
          </a:p>
        </p:txBody>
      </p:sp>
      <p:sp>
        <p:nvSpPr>
          <p:cNvPr id="4" name="Text Placeholder 3"/>
          <p:cNvSpPr>
            <a:spLocks noGrp="1"/>
          </p:cNvSpPr>
          <p:nvPr>
            <p:ph type="body" sz="half" idx="2"/>
          </p:nvPr>
        </p:nvSpPr>
        <p:spPr>
          <a:xfrm>
            <a:off x="2743200" y="3453047"/>
            <a:ext cx="5029200" cy="720804"/>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1" name="Title 10"/>
          <p:cNvSpPr>
            <a:spLocks noGrp="1"/>
          </p:cNvSpPr>
          <p:nvPr>
            <p:ph type="title"/>
          </p:nvPr>
        </p:nvSpPr>
        <p:spPr/>
        <p:txBody>
          <a:bodyPr/>
          <a:lstStyle/>
          <a:p>
            <a:r>
              <a:rPr lang="fr-FR" smtClean="0"/>
              <a:t>Modifiez le style du titre</a:t>
            </a:r>
            <a:endParaRPr lang="en-US"/>
          </a:p>
        </p:txBody>
      </p:sp>
      <p:sp>
        <p:nvSpPr>
          <p:cNvPr id="6" name="Date Placeholder 12"/>
          <p:cNvSpPr>
            <a:spLocks noGrp="1"/>
          </p:cNvSpPr>
          <p:nvPr>
            <p:ph type="dt" sz="half" idx="10"/>
          </p:nvPr>
        </p:nvSpPr>
        <p:spPr/>
        <p:txBody>
          <a:bodyPr/>
          <a:lstStyle>
            <a:lvl1pPr>
              <a:defRPr/>
            </a:lvl1pPr>
          </a:lstStyle>
          <a:p>
            <a:pPr>
              <a:defRPr/>
            </a:pPr>
            <a:endParaRPr lang="fr-FR">
              <a:solidFill>
                <a:prstClr val="white">
                  <a:alpha val="60000"/>
                </a:prstClr>
              </a:solidFill>
            </a:endParaRPr>
          </a:p>
        </p:txBody>
      </p:sp>
      <p:sp>
        <p:nvSpPr>
          <p:cNvPr id="7" name="Slide Number Placeholder 13"/>
          <p:cNvSpPr>
            <a:spLocks noGrp="1"/>
          </p:cNvSpPr>
          <p:nvPr>
            <p:ph type="sldNum" sz="quarter" idx="11"/>
          </p:nvPr>
        </p:nvSpPr>
        <p:spPr/>
        <p:txBody>
          <a:bodyPr/>
          <a:lstStyle>
            <a:lvl1pPr>
              <a:defRPr/>
            </a:lvl1pPr>
          </a:lstStyle>
          <a:p>
            <a:pPr>
              <a:defRPr/>
            </a:pPr>
            <a:fld id="{BB979C2B-2299-40DC-8F82-5A0A87236D97}" type="slidenum">
              <a:rPr lang="fr-FR">
                <a:solidFill>
                  <a:prstClr val="white">
                    <a:alpha val="60000"/>
                  </a:prstClr>
                </a:solidFill>
              </a:rPr>
              <a:pPr>
                <a:defRPr/>
              </a:pPr>
              <a:t>‹N°›</a:t>
            </a:fld>
            <a:endParaRPr lang="fr-FR" dirty="0">
              <a:solidFill>
                <a:prstClr val="white">
                  <a:alpha val="60000"/>
                </a:prstClr>
              </a:solidFill>
            </a:endParaRPr>
          </a:p>
        </p:txBody>
      </p:sp>
      <p:sp>
        <p:nvSpPr>
          <p:cNvPr id="8" name="Footer Placeholder 14"/>
          <p:cNvSpPr>
            <a:spLocks noGrp="1"/>
          </p:cNvSpPr>
          <p:nvPr>
            <p:ph type="ftr" sz="quarter" idx="12"/>
          </p:nvPr>
        </p:nvSpPr>
        <p:spPr/>
        <p:txBody>
          <a:bodyPr/>
          <a:lstStyle>
            <a:lvl1pPr>
              <a:defRPr/>
            </a:lvl1pPr>
          </a:lstStyle>
          <a:p>
            <a:pPr>
              <a:defRPr/>
            </a:pPr>
            <a:endParaRPr lang="fr-FR">
              <a:solidFill>
                <a:prstClr val="white">
                  <a:alpha val="60000"/>
                </a:prstClr>
              </a:solidFill>
            </a:endParaRPr>
          </a:p>
        </p:txBody>
      </p:sp>
    </p:spTree>
    <p:extLst>
      <p:ext uri="{BB962C8B-B14F-4D97-AF65-F5344CB8AC3E}">
        <p14:creationId xmlns:p14="http://schemas.microsoft.com/office/powerpoint/2010/main" val="2243960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pPr>
              <a:defRPr/>
            </a:pPr>
            <a:endParaRPr lang="fr-FR"/>
          </a:p>
        </p:txBody>
      </p:sp>
      <p:sp>
        <p:nvSpPr>
          <p:cNvPr id="9" name="Slide Number Placeholder 8"/>
          <p:cNvSpPr>
            <a:spLocks noGrp="1"/>
          </p:cNvSpPr>
          <p:nvPr>
            <p:ph type="sldNum" sz="quarter" idx="11"/>
          </p:nvPr>
        </p:nvSpPr>
        <p:spPr/>
        <p:txBody>
          <a:bodyPr/>
          <a:lstStyle/>
          <a:p>
            <a:pPr>
              <a:defRPr/>
            </a:pPr>
            <a:fld id="{2BDFFCD2-0FD5-4033-A526-4BD7AB98E903}" type="slidenum">
              <a:rPr lang="fr-FR" smtClean="0"/>
              <a:pPr>
                <a:defRPr/>
              </a:pPr>
              <a:t>‹N°›</a:t>
            </a:fld>
            <a:endParaRPr lang="fr-FR" dirty="0"/>
          </a:p>
        </p:txBody>
      </p:sp>
      <p:sp>
        <p:nvSpPr>
          <p:cNvPr id="10" name="Footer Placeholder 9"/>
          <p:cNvSpPr>
            <a:spLocks noGrp="1"/>
          </p:cNvSpPr>
          <p:nvPr>
            <p:ph type="ftr" sz="quarter" idx="12"/>
          </p:nvPr>
        </p:nvSpPr>
        <p:spPr/>
        <p:txBody>
          <a:bodyPr/>
          <a:lstStyle/>
          <a:p>
            <a:pPr>
              <a:defRPr/>
            </a:pPr>
            <a:endParaRPr lang="fr-FR"/>
          </a:p>
        </p:txBody>
      </p:sp>
      <p:sp>
        <p:nvSpPr>
          <p:cNvPr id="11" name="Title 10"/>
          <p:cNvSpPr>
            <a:spLocks noGrp="1"/>
          </p:cNvSpPr>
          <p:nvPr>
            <p:ph type="title"/>
          </p:nvPr>
        </p:nvSpPr>
        <p:spPr/>
        <p:txBody>
          <a:bodyPr/>
          <a:lstStyle/>
          <a:p>
            <a:r>
              <a:rPr lang="fr-FR" smtClean="0"/>
              <a:t>Modifiez le style du titre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lvl1pPr>
              <a:defRPr/>
            </a:lvl1pPr>
          </a:lstStyle>
          <a:p>
            <a:pPr>
              <a:defRPr/>
            </a:pPr>
            <a:endParaRPr lang="fr-FR">
              <a:solidFill>
                <a:prstClr val="white">
                  <a:alpha val="6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r-FR">
              <a:solidFill>
                <a:prstClr val="white">
                  <a:alpha val="6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AD4D016-7FBB-4920-AF3F-C0A3225AE9B8}" type="slidenum">
              <a:rPr lang="fr-FR">
                <a:solidFill>
                  <a:prstClr val="white">
                    <a:alpha val="60000"/>
                  </a:prstClr>
                </a:solidFill>
              </a:rPr>
              <a:pPr>
                <a:defRPr/>
              </a:pPr>
              <a:t>‹N°›</a:t>
            </a:fld>
            <a:endParaRPr lang="fr-FR" dirty="0">
              <a:solidFill>
                <a:prstClr val="white">
                  <a:alpha val="60000"/>
                </a:prstClr>
              </a:solidFill>
            </a:endParaRPr>
          </a:p>
        </p:txBody>
      </p:sp>
    </p:spTree>
    <p:extLst>
      <p:ext uri="{BB962C8B-B14F-4D97-AF65-F5344CB8AC3E}">
        <p14:creationId xmlns:p14="http://schemas.microsoft.com/office/powerpoint/2010/main" val="33409043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lvl1pPr>
              <a:defRPr/>
            </a:lvl1pPr>
          </a:lstStyle>
          <a:p>
            <a:pPr>
              <a:defRPr/>
            </a:pPr>
            <a:endParaRPr lang="fr-FR">
              <a:solidFill>
                <a:prstClr val="white">
                  <a:alpha val="6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r-FR">
              <a:solidFill>
                <a:prstClr val="white">
                  <a:alpha val="6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BCFCEF2-8628-4D20-A997-F5B2F29263DE}" type="slidenum">
              <a:rPr lang="fr-FR">
                <a:solidFill>
                  <a:prstClr val="white">
                    <a:alpha val="60000"/>
                  </a:prstClr>
                </a:solidFill>
              </a:rPr>
              <a:pPr>
                <a:defRPr/>
              </a:pPr>
              <a:t>‹N°›</a:t>
            </a:fld>
            <a:endParaRPr lang="fr-FR" dirty="0">
              <a:solidFill>
                <a:prstClr val="white">
                  <a:alpha val="60000"/>
                </a:prstClr>
              </a:solidFill>
            </a:endParaRPr>
          </a:p>
        </p:txBody>
      </p:sp>
    </p:spTree>
    <p:extLst>
      <p:ext uri="{BB962C8B-B14F-4D97-AF65-F5344CB8AC3E}">
        <p14:creationId xmlns:p14="http://schemas.microsoft.com/office/powerpoint/2010/main" val="917423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457200" y="292100"/>
            <a:ext cx="8229600" cy="1384300"/>
          </a:xfrm>
        </p:spPr>
        <p:txBody>
          <a:bodyPr/>
          <a:lstStyle/>
          <a:p>
            <a:r>
              <a:rPr lang="fr-FR" smtClean="0"/>
              <a:t>Modifiez le style du titre</a:t>
            </a:r>
            <a:endParaRPr lang="fr-FR"/>
          </a:p>
        </p:txBody>
      </p:sp>
      <p:sp>
        <p:nvSpPr>
          <p:cNvPr id="3" name="Espace réservé du tableau 2"/>
          <p:cNvSpPr>
            <a:spLocks noGrp="1"/>
          </p:cNvSpPr>
          <p:nvPr>
            <p:ph type="tbl" idx="1"/>
          </p:nvPr>
        </p:nvSpPr>
        <p:spPr>
          <a:xfrm>
            <a:off x="457200" y="1905000"/>
            <a:ext cx="8229600" cy="4114800"/>
          </a:xfrm>
        </p:spPr>
        <p:txBody>
          <a:bodyPr/>
          <a:lstStyle/>
          <a:p>
            <a:pPr lvl="0"/>
            <a:endParaRPr lang="fr-FR" noProof="0" dirty="0" smtClean="0"/>
          </a:p>
        </p:txBody>
      </p:sp>
      <p:sp>
        <p:nvSpPr>
          <p:cNvPr id="4" name="Date Placeholder 3"/>
          <p:cNvSpPr>
            <a:spLocks noGrp="1"/>
          </p:cNvSpPr>
          <p:nvPr>
            <p:ph type="dt" sz="half" idx="10"/>
          </p:nvPr>
        </p:nvSpPr>
        <p:spPr/>
        <p:txBody>
          <a:bodyPr/>
          <a:lstStyle>
            <a:lvl1pPr>
              <a:defRPr/>
            </a:lvl1pPr>
          </a:lstStyle>
          <a:p>
            <a:pPr>
              <a:defRPr/>
            </a:pPr>
            <a:endParaRPr lang="fr-FR">
              <a:solidFill>
                <a:prstClr val="white">
                  <a:alpha val="6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r-FR">
              <a:solidFill>
                <a:prstClr val="white">
                  <a:alpha val="6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740A6F1-A5E7-41E3-A9C8-80BC2F8B7645}" type="slidenum">
              <a:rPr lang="fr-FR">
                <a:solidFill>
                  <a:prstClr val="white">
                    <a:alpha val="60000"/>
                  </a:prstClr>
                </a:solidFill>
              </a:rPr>
              <a:pPr>
                <a:defRPr/>
              </a:pPr>
              <a:t>‹N°›</a:t>
            </a:fld>
            <a:endParaRPr lang="fr-FR" dirty="0">
              <a:solidFill>
                <a:prstClr val="white">
                  <a:alpha val="60000"/>
                </a:prstClr>
              </a:solidFill>
            </a:endParaRPr>
          </a:p>
        </p:txBody>
      </p:sp>
    </p:spTree>
    <p:extLst>
      <p:ext uri="{BB962C8B-B14F-4D97-AF65-F5344CB8AC3E}">
        <p14:creationId xmlns:p14="http://schemas.microsoft.com/office/powerpoint/2010/main" val="8994319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AndTwoObj">
  <p:cSld name="Titre. Contenu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92100"/>
            <a:ext cx="8229600" cy="1384300"/>
          </a:xfrm>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905000"/>
            <a:ext cx="4038600" cy="4114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8200" y="1905000"/>
            <a:ext cx="4038600" cy="1981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648200" y="4038600"/>
            <a:ext cx="4038600" cy="1981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Date Placeholder 3"/>
          <p:cNvSpPr>
            <a:spLocks noGrp="1"/>
          </p:cNvSpPr>
          <p:nvPr>
            <p:ph type="dt" sz="half" idx="10"/>
          </p:nvPr>
        </p:nvSpPr>
        <p:spPr/>
        <p:txBody>
          <a:bodyPr/>
          <a:lstStyle>
            <a:lvl1pPr>
              <a:defRPr/>
            </a:lvl1pPr>
          </a:lstStyle>
          <a:p>
            <a:pPr>
              <a:defRPr/>
            </a:pPr>
            <a:endParaRPr lang="fr-FR">
              <a:solidFill>
                <a:prstClr val="white">
                  <a:alpha val="60000"/>
                </a:prstClr>
              </a:solidFill>
            </a:endParaRPr>
          </a:p>
        </p:txBody>
      </p:sp>
      <p:sp>
        <p:nvSpPr>
          <p:cNvPr id="7" name="Footer Placeholder 4"/>
          <p:cNvSpPr>
            <a:spLocks noGrp="1"/>
          </p:cNvSpPr>
          <p:nvPr>
            <p:ph type="ftr" sz="quarter" idx="11"/>
          </p:nvPr>
        </p:nvSpPr>
        <p:spPr/>
        <p:txBody>
          <a:bodyPr/>
          <a:lstStyle>
            <a:lvl1pPr>
              <a:defRPr/>
            </a:lvl1pPr>
          </a:lstStyle>
          <a:p>
            <a:pPr>
              <a:defRPr/>
            </a:pPr>
            <a:endParaRPr lang="fr-FR">
              <a:solidFill>
                <a:prstClr val="white">
                  <a:alpha val="60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EC5AE492-5DFD-4C82-8891-47E4D1096D63}" type="slidenum">
              <a:rPr lang="fr-FR">
                <a:solidFill>
                  <a:prstClr val="white">
                    <a:alpha val="60000"/>
                  </a:prstClr>
                </a:solidFill>
              </a:rPr>
              <a:pPr>
                <a:defRPr/>
              </a:pPr>
              <a:t>‹N°›</a:t>
            </a:fld>
            <a:endParaRPr lang="fr-FR" dirty="0">
              <a:solidFill>
                <a:prstClr val="white">
                  <a:alpha val="60000"/>
                </a:prstClr>
              </a:solidFill>
            </a:endParaRPr>
          </a:p>
        </p:txBody>
      </p:sp>
    </p:spTree>
    <p:extLst>
      <p:ext uri="{BB962C8B-B14F-4D97-AF65-F5344CB8AC3E}">
        <p14:creationId xmlns:p14="http://schemas.microsoft.com/office/powerpoint/2010/main" val="22181436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292100"/>
            <a:ext cx="8229600" cy="57277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Date Placeholder 3"/>
          <p:cNvSpPr>
            <a:spLocks noGrp="1"/>
          </p:cNvSpPr>
          <p:nvPr>
            <p:ph type="dt" sz="half" idx="10"/>
          </p:nvPr>
        </p:nvSpPr>
        <p:spPr/>
        <p:txBody>
          <a:bodyPr/>
          <a:lstStyle>
            <a:lvl1pPr>
              <a:defRPr/>
            </a:lvl1pPr>
          </a:lstStyle>
          <a:p>
            <a:pPr>
              <a:defRPr/>
            </a:pPr>
            <a:endParaRPr lang="fr-FR">
              <a:solidFill>
                <a:prstClr val="white">
                  <a:alpha val="60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fr-FR">
              <a:solidFill>
                <a:prstClr val="white">
                  <a:alpha val="60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57C15CF-E473-432A-AD01-7E7756B81D31}" type="slidenum">
              <a:rPr lang="fr-FR">
                <a:solidFill>
                  <a:prstClr val="white">
                    <a:alpha val="60000"/>
                  </a:prstClr>
                </a:solidFill>
              </a:rPr>
              <a:pPr>
                <a:defRPr/>
              </a:pPr>
              <a:t>‹N°›</a:t>
            </a:fld>
            <a:endParaRPr lang="fr-FR" dirty="0">
              <a:solidFill>
                <a:prstClr val="white">
                  <a:alpha val="60000"/>
                </a:prstClr>
              </a:solidFill>
            </a:endParaRPr>
          </a:p>
        </p:txBody>
      </p:sp>
    </p:spTree>
    <p:extLst>
      <p:ext uri="{BB962C8B-B14F-4D97-AF65-F5344CB8AC3E}">
        <p14:creationId xmlns:p14="http://schemas.microsoft.com/office/powerpoint/2010/main" val="18764246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fourObj">
  <p:cSld name="Titre et 4 contenus">
    <p:spTree>
      <p:nvGrpSpPr>
        <p:cNvPr id="1" name=""/>
        <p:cNvGrpSpPr/>
        <p:nvPr/>
      </p:nvGrpSpPr>
      <p:grpSpPr>
        <a:xfrm>
          <a:off x="0" y="0"/>
          <a:ext cx="0" cy="0"/>
          <a:chOff x="0" y="0"/>
          <a:chExt cx="0" cy="0"/>
        </a:xfrm>
      </p:grpSpPr>
      <p:sp>
        <p:nvSpPr>
          <p:cNvPr id="2" name="Titre 1"/>
          <p:cNvSpPr>
            <a:spLocks noGrp="1"/>
          </p:cNvSpPr>
          <p:nvPr>
            <p:ph type="title" sz="quarter"/>
          </p:nvPr>
        </p:nvSpPr>
        <p:spPr>
          <a:xfrm>
            <a:off x="457200" y="292100"/>
            <a:ext cx="8229600" cy="1384300"/>
          </a:xfrm>
        </p:spPr>
        <p:txBody>
          <a:bodyPr/>
          <a:lstStyle/>
          <a:p>
            <a:r>
              <a:rPr lang="fr-FR" smtClean="0"/>
              <a:t>Modifiez le style du titre</a:t>
            </a:r>
            <a:endParaRPr lang="fr-FR"/>
          </a:p>
        </p:txBody>
      </p:sp>
      <p:sp>
        <p:nvSpPr>
          <p:cNvPr id="3" name="Espace réservé du contenu 2"/>
          <p:cNvSpPr>
            <a:spLocks noGrp="1"/>
          </p:cNvSpPr>
          <p:nvPr>
            <p:ph sz="quarter" idx="1"/>
          </p:nvPr>
        </p:nvSpPr>
        <p:spPr>
          <a:xfrm>
            <a:off x="457200" y="1905000"/>
            <a:ext cx="4038600" cy="1981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8200" y="1905000"/>
            <a:ext cx="4038600" cy="1981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57200" y="4038600"/>
            <a:ext cx="4038600" cy="1981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contenu 5"/>
          <p:cNvSpPr>
            <a:spLocks noGrp="1"/>
          </p:cNvSpPr>
          <p:nvPr>
            <p:ph sz="quarter" idx="4"/>
          </p:nvPr>
        </p:nvSpPr>
        <p:spPr>
          <a:xfrm>
            <a:off x="4648200" y="4038600"/>
            <a:ext cx="4038600" cy="1981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Date Placeholder 3"/>
          <p:cNvSpPr>
            <a:spLocks noGrp="1"/>
          </p:cNvSpPr>
          <p:nvPr>
            <p:ph type="dt" sz="half" idx="10"/>
          </p:nvPr>
        </p:nvSpPr>
        <p:spPr/>
        <p:txBody>
          <a:bodyPr/>
          <a:lstStyle>
            <a:lvl1pPr>
              <a:defRPr/>
            </a:lvl1pPr>
          </a:lstStyle>
          <a:p>
            <a:pPr>
              <a:defRPr/>
            </a:pPr>
            <a:endParaRPr lang="fr-FR">
              <a:solidFill>
                <a:prstClr val="white">
                  <a:alpha val="60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fr-FR">
              <a:solidFill>
                <a:prstClr val="white">
                  <a:alpha val="60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E1228A1-526B-4979-A013-7323D62C084E}" type="slidenum">
              <a:rPr lang="fr-FR">
                <a:solidFill>
                  <a:prstClr val="white">
                    <a:alpha val="60000"/>
                  </a:prstClr>
                </a:solidFill>
              </a:rPr>
              <a:pPr>
                <a:defRPr/>
              </a:pPr>
              <a:t>‹N°›</a:t>
            </a:fld>
            <a:endParaRPr lang="fr-FR" dirty="0">
              <a:solidFill>
                <a:prstClr val="white">
                  <a:alpha val="60000"/>
                </a:prstClr>
              </a:solidFill>
            </a:endParaRPr>
          </a:p>
        </p:txBody>
      </p:sp>
    </p:spTree>
    <p:extLst>
      <p:ext uri="{BB962C8B-B14F-4D97-AF65-F5344CB8AC3E}">
        <p14:creationId xmlns:p14="http://schemas.microsoft.com/office/powerpoint/2010/main" val="25272705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4" name="TextBox 7"/>
          <p:cNvSpPr txBox="1"/>
          <p:nvPr/>
        </p:nvSpPr>
        <p:spPr>
          <a:xfrm>
            <a:off x="1828800" y="3159125"/>
            <a:ext cx="457200" cy="1035050"/>
          </a:xfrm>
          <a:prstGeom prst="rect">
            <a:avLst/>
          </a:prstGeom>
          <a:noFill/>
        </p:spPr>
        <p:txBody>
          <a:bodyPr lIns="0" tIns="9144" rIns="0" bIns="9144" anchor="ctr">
            <a:spAutoFit/>
          </a:bodyPr>
          <a:lstStyle/>
          <a:p>
            <a:pPr>
              <a:defRPr/>
            </a:pPr>
            <a:r>
              <a:rPr lang="en-US" sz="6600" dirty="0">
                <a:solidFill>
                  <a:prstClr val="white"/>
                </a:solidFill>
                <a:effectLst>
                  <a:outerShdw blurRad="38100" dist="38100" dir="2700000" algn="tl">
                    <a:srgbClr val="000000">
                      <a:alpha val="43137"/>
                    </a:srgbClr>
                  </a:outerShdw>
                </a:effectLst>
                <a:latin typeface="Palatino Linotype"/>
              </a:rPr>
              <a:t>{</a:t>
            </a:r>
          </a:p>
        </p:txBody>
      </p:sp>
      <p:sp>
        <p:nvSpPr>
          <p:cNvPr id="2" name="Title 1"/>
          <p:cNvSpPr>
            <a:spLocks noGrp="1"/>
          </p:cNvSpPr>
          <p:nvPr>
            <p:ph type="ctrTitle"/>
          </p:nvPr>
        </p:nvSpPr>
        <p:spPr>
          <a:xfrm>
            <a:off x="777240" y="1219200"/>
            <a:ext cx="7543800" cy="2152650"/>
          </a:xfrm>
        </p:spPr>
        <p:txBody>
          <a:bodyPr/>
          <a:lstStyle>
            <a:lvl1pPr>
              <a:defRPr sz="6000">
                <a:solidFill>
                  <a:schemeClr val="tx1"/>
                </a:solidFill>
              </a:defRPr>
            </a:lvl1pPr>
          </a:lstStyle>
          <a:p>
            <a:r>
              <a:rPr lang="fr-FR" smtClean="0"/>
              <a:t>Modifiez le style du titre</a:t>
            </a:r>
            <a:endParaRPr lang="en-US" dirty="0"/>
          </a:p>
        </p:txBody>
      </p:sp>
      <p:sp>
        <p:nvSpPr>
          <p:cNvPr id="3" name="Subtitle 2"/>
          <p:cNvSpPr>
            <a:spLocks noGrp="1"/>
          </p:cNvSpPr>
          <p:nvPr>
            <p:ph type="subTitle" idx="1"/>
          </p:nvPr>
        </p:nvSpPr>
        <p:spPr>
          <a:xfrm>
            <a:off x="2133600" y="3375491"/>
            <a:ext cx="6172200" cy="6858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5" name="Date Placeholder 14"/>
          <p:cNvSpPr>
            <a:spLocks noGrp="1"/>
          </p:cNvSpPr>
          <p:nvPr>
            <p:ph type="dt" sz="half" idx="10"/>
          </p:nvPr>
        </p:nvSpPr>
        <p:spPr/>
        <p:txBody>
          <a:bodyPr/>
          <a:lstStyle>
            <a:lvl1pPr>
              <a:defRPr/>
            </a:lvl1pPr>
          </a:lstStyle>
          <a:p>
            <a:pPr>
              <a:defRPr/>
            </a:pPr>
            <a:endParaRPr lang="fr-FR">
              <a:solidFill>
                <a:prstClr val="white">
                  <a:alpha val="60000"/>
                </a:prstClr>
              </a:solidFill>
            </a:endParaRPr>
          </a:p>
        </p:txBody>
      </p:sp>
      <p:sp>
        <p:nvSpPr>
          <p:cNvPr id="6" name="Slide Number Placeholder 15"/>
          <p:cNvSpPr>
            <a:spLocks noGrp="1"/>
          </p:cNvSpPr>
          <p:nvPr>
            <p:ph type="sldNum" sz="quarter" idx="11"/>
          </p:nvPr>
        </p:nvSpPr>
        <p:spPr/>
        <p:txBody>
          <a:bodyPr/>
          <a:lstStyle>
            <a:lvl1pPr>
              <a:defRPr/>
            </a:lvl1pPr>
          </a:lstStyle>
          <a:p>
            <a:pPr>
              <a:defRPr/>
            </a:pPr>
            <a:fld id="{8CCD7357-9234-4FAC-8343-0DFD3F6AAB45}" type="slidenum">
              <a:rPr lang="fr-FR">
                <a:solidFill>
                  <a:prstClr val="white">
                    <a:alpha val="60000"/>
                  </a:prstClr>
                </a:solidFill>
              </a:rPr>
              <a:pPr>
                <a:defRPr/>
              </a:pPr>
              <a:t>‹N°›</a:t>
            </a:fld>
            <a:endParaRPr lang="fr-FR" dirty="0">
              <a:solidFill>
                <a:prstClr val="white">
                  <a:alpha val="60000"/>
                </a:prstClr>
              </a:solidFill>
            </a:endParaRPr>
          </a:p>
        </p:txBody>
      </p:sp>
      <p:sp>
        <p:nvSpPr>
          <p:cNvPr id="7" name="Footer Placeholder 16"/>
          <p:cNvSpPr>
            <a:spLocks noGrp="1"/>
          </p:cNvSpPr>
          <p:nvPr>
            <p:ph type="ftr" sz="quarter" idx="12"/>
          </p:nvPr>
        </p:nvSpPr>
        <p:spPr/>
        <p:txBody>
          <a:bodyPr/>
          <a:lstStyle>
            <a:lvl1pPr>
              <a:defRPr/>
            </a:lvl1pPr>
          </a:lstStyle>
          <a:p>
            <a:pPr>
              <a:defRPr/>
            </a:pPr>
            <a:endParaRPr lang="fr-FR">
              <a:solidFill>
                <a:prstClr val="white">
                  <a:alpha val="60000"/>
                </a:prstClr>
              </a:solidFill>
            </a:endParaRPr>
          </a:p>
        </p:txBody>
      </p:sp>
    </p:spTree>
    <p:extLst>
      <p:ext uri="{BB962C8B-B14F-4D97-AF65-F5344CB8AC3E}">
        <p14:creationId xmlns:p14="http://schemas.microsoft.com/office/powerpoint/2010/main" val="41127561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3" name="Title 12"/>
          <p:cNvSpPr>
            <a:spLocks noGrp="1"/>
          </p:cNvSpPr>
          <p:nvPr>
            <p:ph type="title"/>
          </p:nvPr>
        </p:nvSpPr>
        <p:spPr/>
        <p:txBody>
          <a:bodyPr/>
          <a:lstStyle/>
          <a:p>
            <a:r>
              <a:rPr lang="fr-FR" smtClean="0"/>
              <a:t>Modifiez le style du titre</a:t>
            </a:r>
            <a:endParaRPr lang="en-US"/>
          </a:p>
        </p:txBody>
      </p:sp>
      <p:sp>
        <p:nvSpPr>
          <p:cNvPr id="4" name="Date Placeholder 3"/>
          <p:cNvSpPr>
            <a:spLocks noGrp="1"/>
          </p:cNvSpPr>
          <p:nvPr>
            <p:ph type="dt" sz="half" idx="10"/>
          </p:nvPr>
        </p:nvSpPr>
        <p:spPr/>
        <p:txBody>
          <a:bodyPr/>
          <a:lstStyle>
            <a:lvl1pPr>
              <a:defRPr/>
            </a:lvl1pPr>
          </a:lstStyle>
          <a:p>
            <a:pPr>
              <a:defRPr/>
            </a:pPr>
            <a:endParaRPr lang="fr-FR">
              <a:solidFill>
                <a:prstClr val="white">
                  <a:alpha val="6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r-FR">
              <a:solidFill>
                <a:prstClr val="white">
                  <a:alpha val="6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D0CC9E5-4BBE-40A5-959E-B74C7353CA1E}" type="slidenum">
              <a:rPr lang="fr-FR">
                <a:solidFill>
                  <a:prstClr val="white">
                    <a:alpha val="60000"/>
                  </a:prstClr>
                </a:solidFill>
              </a:rPr>
              <a:pPr>
                <a:defRPr/>
              </a:pPr>
              <a:t>‹N°›</a:t>
            </a:fld>
            <a:endParaRPr lang="fr-FR" dirty="0">
              <a:solidFill>
                <a:prstClr val="white">
                  <a:alpha val="60000"/>
                </a:prstClr>
              </a:solidFill>
            </a:endParaRPr>
          </a:p>
        </p:txBody>
      </p:sp>
    </p:spTree>
    <p:extLst>
      <p:ext uri="{BB962C8B-B14F-4D97-AF65-F5344CB8AC3E}">
        <p14:creationId xmlns:p14="http://schemas.microsoft.com/office/powerpoint/2010/main" val="12801177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5" name="TextBox 7"/>
          <p:cNvSpPr txBox="1"/>
          <p:nvPr/>
        </p:nvSpPr>
        <p:spPr>
          <a:xfrm>
            <a:off x="4267200" y="4075113"/>
            <a:ext cx="457200" cy="1014412"/>
          </a:xfrm>
          <a:prstGeom prst="rect">
            <a:avLst/>
          </a:prstGeom>
          <a:noFill/>
        </p:spPr>
        <p:txBody>
          <a:bodyPr lIns="0" tIns="0" rIns="0" bIns="0">
            <a:spAutoFit/>
          </a:bodyPr>
          <a:lstStyle/>
          <a:p>
            <a:pPr>
              <a:defRPr/>
            </a:pPr>
            <a:r>
              <a:rPr lang="en-US" sz="6600" dirty="0">
                <a:solidFill>
                  <a:prstClr val="white"/>
                </a:solidFill>
                <a:effectLst>
                  <a:outerShdw blurRad="38100" dist="38100" dir="2700000" algn="tl">
                    <a:srgbClr val="000000">
                      <a:alpha val="43137"/>
                    </a:srgbClr>
                  </a:outerShdw>
                </a:effectLst>
                <a:latin typeface="Palatino Linotype"/>
              </a:rPr>
              <a:t>{</a:t>
            </a:r>
          </a:p>
        </p:txBody>
      </p:sp>
      <p:sp>
        <p:nvSpPr>
          <p:cNvPr id="3" name="Text Placeholder 2"/>
          <p:cNvSpPr>
            <a:spLocks noGrp="1"/>
          </p:cNvSpPr>
          <p:nvPr>
            <p:ph type="body" idx="1"/>
          </p:nvPr>
        </p:nvSpPr>
        <p:spPr>
          <a:xfrm>
            <a:off x="4572000" y="4267368"/>
            <a:ext cx="3733800" cy="731520"/>
          </a:xfrm>
        </p:spPr>
        <p:txBody>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fr-FR" smtClean="0"/>
              <a:t>Modifiez le style du titre</a:t>
            </a:r>
            <a:endParaRPr lang="en-US" dirty="0"/>
          </a:p>
        </p:txBody>
      </p:sp>
      <p:sp>
        <p:nvSpPr>
          <p:cNvPr id="6" name="Date Placeholder 11"/>
          <p:cNvSpPr>
            <a:spLocks noGrp="1"/>
          </p:cNvSpPr>
          <p:nvPr>
            <p:ph type="dt" sz="half" idx="10"/>
          </p:nvPr>
        </p:nvSpPr>
        <p:spPr/>
        <p:txBody>
          <a:bodyPr/>
          <a:lstStyle>
            <a:lvl1pPr>
              <a:defRPr/>
            </a:lvl1pPr>
          </a:lstStyle>
          <a:p>
            <a:pPr>
              <a:defRPr/>
            </a:pPr>
            <a:endParaRPr lang="fr-FR">
              <a:solidFill>
                <a:prstClr val="white">
                  <a:alpha val="60000"/>
                </a:prstClr>
              </a:solidFill>
            </a:endParaRPr>
          </a:p>
        </p:txBody>
      </p:sp>
      <p:sp>
        <p:nvSpPr>
          <p:cNvPr id="7" name="Slide Number Placeholder 12"/>
          <p:cNvSpPr>
            <a:spLocks noGrp="1"/>
          </p:cNvSpPr>
          <p:nvPr>
            <p:ph type="sldNum" sz="quarter" idx="11"/>
          </p:nvPr>
        </p:nvSpPr>
        <p:spPr/>
        <p:txBody>
          <a:bodyPr/>
          <a:lstStyle>
            <a:lvl1pPr>
              <a:defRPr/>
            </a:lvl1pPr>
          </a:lstStyle>
          <a:p>
            <a:pPr>
              <a:defRPr/>
            </a:pPr>
            <a:fld id="{CAEC6972-32A3-4B0B-A020-BA0BD39AACEA}" type="slidenum">
              <a:rPr lang="fr-FR">
                <a:solidFill>
                  <a:prstClr val="white">
                    <a:alpha val="60000"/>
                  </a:prstClr>
                </a:solidFill>
              </a:rPr>
              <a:pPr>
                <a:defRPr/>
              </a:pPr>
              <a:t>‹N°›</a:t>
            </a:fld>
            <a:endParaRPr lang="fr-FR" dirty="0">
              <a:solidFill>
                <a:prstClr val="white">
                  <a:alpha val="60000"/>
                </a:prstClr>
              </a:solidFill>
            </a:endParaRPr>
          </a:p>
        </p:txBody>
      </p:sp>
      <p:sp>
        <p:nvSpPr>
          <p:cNvPr id="8" name="Footer Placeholder 13"/>
          <p:cNvSpPr>
            <a:spLocks noGrp="1"/>
          </p:cNvSpPr>
          <p:nvPr>
            <p:ph type="ftr" sz="quarter" idx="12"/>
          </p:nvPr>
        </p:nvSpPr>
        <p:spPr/>
        <p:txBody>
          <a:bodyPr/>
          <a:lstStyle>
            <a:lvl1pPr>
              <a:defRPr/>
            </a:lvl1pPr>
          </a:lstStyle>
          <a:p>
            <a:pPr>
              <a:defRPr/>
            </a:pPr>
            <a:endParaRPr lang="fr-FR">
              <a:solidFill>
                <a:prstClr val="white">
                  <a:alpha val="60000"/>
                </a:prstClr>
              </a:solidFill>
            </a:endParaRPr>
          </a:p>
        </p:txBody>
      </p:sp>
    </p:spTree>
    <p:extLst>
      <p:ext uri="{BB962C8B-B14F-4D97-AF65-F5344CB8AC3E}">
        <p14:creationId xmlns:p14="http://schemas.microsoft.com/office/powerpoint/2010/main" val="3375968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fr-FR" smtClean="0"/>
              <a:t>Modifiez le style du titre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Date Placeholder 3"/>
          <p:cNvSpPr>
            <a:spLocks noGrp="1"/>
          </p:cNvSpPr>
          <p:nvPr>
            <p:ph type="dt" sz="half" idx="15"/>
          </p:nvPr>
        </p:nvSpPr>
        <p:spPr/>
        <p:txBody>
          <a:bodyPr/>
          <a:lstStyle>
            <a:lvl1pPr>
              <a:defRPr/>
            </a:lvl1pPr>
          </a:lstStyle>
          <a:p>
            <a:pPr>
              <a:defRPr/>
            </a:pPr>
            <a:endParaRPr lang="fr-FR">
              <a:solidFill>
                <a:prstClr val="white">
                  <a:alpha val="60000"/>
                </a:prstClr>
              </a:solidFill>
            </a:endParaRPr>
          </a:p>
        </p:txBody>
      </p:sp>
      <p:sp>
        <p:nvSpPr>
          <p:cNvPr id="8" name="Footer Placeholder 4"/>
          <p:cNvSpPr>
            <a:spLocks noGrp="1"/>
          </p:cNvSpPr>
          <p:nvPr>
            <p:ph type="ftr" sz="quarter" idx="16"/>
          </p:nvPr>
        </p:nvSpPr>
        <p:spPr/>
        <p:txBody>
          <a:bodyPr/>
          <a:lstStyle>
            <a:lvl1pPr>
              <a:defRPr/>
            </a:lvl1pPr>
          </a:lstStyle>
          <a:p>
            <a:pPr>
              <a:defRPr/>
            </a:pPr>
            <a:endParaRPr lang="fr-FR">
              <a:solidFill>
                <a:prstClr val="white">
                  <a:alpha val="60000"/>
                </a:prstClr>
              </a:solidFill>
            </a:endParaRPr>
          </a:p>
        </p:txBody>
      </p:sp>
      <p:sp>
        <p:nvSpPr>
          <p:cNvPr id="9" name="Slide Number Placeholder 5"/>
          <p:cNvSpPr>
            <a:spLocks noGrp="1"/>
          </p:cNvSpPr>
          <p:nvPr>
            <p:ph type="sldNum" sz="quarter" idx="17"/>
          </p:nvPr>
        </p:nvSpPr>
        <p:spPr/>
        <p:txBody>
          <a:bodyPr/>
          <a:lstStyle>
            <a:lvl1pPr>
              <a:defRPr/>
            </a:lvl1pPr>
          </a:lstStyle>
          <a:p>
            <a:pPr>
              <a:defRPr/>
            </a:pPr>
            <a:fld id="{DFCE981A-CEC9-46F5-BBCE-E614D07AF8A7}" type="slidenum">
              <a:rPr lang="fr-FR">
                <a:solidFill>
                  <a:prstClr val="white">
                    <a:alpha val="60000"/>
                  </a:prstClr>
                </a:solidFill>
              </a:rPr>
              <a:pPr>
                <a:defRPr/>
              </a:pPr>
              <a:t>‹N°›</a:t>
            </a:fld>
            <a:endParaRPr lang="fr-FR" dirty="0">
              <a:solidFill>
                <a:prstClr val="white">
                  <a:alpha val="60000"/>
                </a:prstClr>
              </a:solidFill>
            </a:endParaRPr>
          </a:p>
        </p:txBody>
      </p:sp>
    </p:spTree>
    <p:extLst>
      <p:ext uri="{BB962C8B-B14F-4D97-AF65-F5344CB8AC3E}">
        <p14:creationId xmlns:p14="http://schemas.microsoft.com/office/powerpoint/2010/main" val="977152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fr-FR" smtClean="0"/>
              <a:t>Modifiez le style du titre</a:t>
            </a:r>
            <a:endParaRPr lang="en-US" dirty="0"/>
          </a:p>
        </p:txBody>
      </p:sp>
      <p:sp>
        <p:nvSpPr>
          <p:cNvPr id="14" name="Date Placeholder 13"/>
          <p:cNvSpPr>
            <a:spLocks noGrp="1"/>
          </p:cNvSpPr>
          <p:nvPr>
            <p:ph type="dt" sz="half" idx="10"/>
          </p:nvPr>
        </p:nvSpPr>
        <p:spPr/>
        <p:txBody>
          <a:bodyPr/>
          <a:lstStyle/>
          <a:p>
            <a:pPr>
              <a:defRPr/>
            </a:pPr>
            <a:endParaRPr lang="fr-FR"/>
          </a:p>
        </p:txBody>
      </p:sp>
      <p:sp>
        <p:nvSpPr>
          <p:cNvPr id="15" name="Slide Number Placeholder 14"/>
          <p:cNvSpPr>
            <a:spLocks noGrp="1"/>
          </p:cNvSpPr>
          <p:nvPr>
            <p:ph type="sldNum" sz="quarter" idx="11"/>
          </p:nvPr>
        </p:nvSpPr>
        <p:spPr/>
        <p:txBody>
          <a:bodyPr/>
          <a:lstStyle/>
          <a:p>
            <a:pPr>
              <a:defRPr/>
            </a:pPr>
            <a:fld id="{5E5C2241-52F6-44D3-BCD9-9E6FA55D73B2}" type="slidenum">
              <a:rPr lang="fr-FR" smtClean="0"/>
              <a:pPr>
                <a:defRPr/>
              </a:pPr>
              <a:t>‹N°›</a:t>
            </a:fld>
            <a:endParaRPr lang="fr-FR" dirty="0"/>
          </a:p>
        </p:txBody>
      </p:sp>
      <p:sp>
        <p:nvSpPr>
          <p:cNvPr id="16" name="Footer Placeholder 15"/>
          <p:cNvSpPr>
            <a:spLocks noGrp="1"/>
          </p:cNvSpPr>
          <p:nvPr>
            <p:ph type="ftr" sz="quarter" idx="12"/>
          </p:nvPr>
        </p:nvSpPr>
        <p:spPr/>
        <p:txBody>
          <a:bodyPr/>
          <a:lstStyle/>
          <a:p>
            <a:pPr>
              <a:defRPr/>
            </a:pPr>
            <a:endParaRPr lang="fr-F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7" name="TextBox 12"/>
          <p:cNvSpPr txBox="1"/>
          <p:nvPr/>
        </p:nvSpPr>
        <p:spPr>
          <a:xfrm>
            <a:off x="1057275" y="520700"/>
            <a:ext cx="457200" cy="922338"/>
          </a:xfrm>
          <a:prstGeom prst="rect">
            <a:avLst/>
          </a:prstGeom>
          <a:noFill/>
        </p:spPr>
        <p:txBody>
          <a:bodyPr lIns="0" tIns="0" rIns="0" bIns="0">
            <a:spAutoFit/>
          </a:bodyPr>
          <a:lstStyle/>
          <a:p>
            <a:pPr>
              <a:defRPr/>
            </a:pPr>
            <a:r>
              <a:rPr lang="en-US" sz="6000" dirty="0">
                <a:solidFill>
                  <a:prstClr val="white"/>
                </a:solidFill>
                <a:effectLst>
                  <a:outerShdw blurRad="38100" dist="38100" dir="2700000" algn="tl">
                    <a:srgbClr val="000000">
                      <a:alpha val="43137"/>
                    </a:srgbClr>
                  </a:outerShdw>
                </a:effectLst>
                <a:latin typeface="Palatino Linotype"/>
              </a:rPr>
              <a:t>{</a:t>
            </a:r>
          </a:p>
        </p:txBody>
      </p:sp>
      <p:sp>
        <p:nvSpPr>
          <p:cNvPr id="8" name="TextBox 17"/>
          <p:cNvSpPr txBox="1"/>
          <p:nvPr/>
        </p:nvSpPr>
        <p:spPr>
          <a:xfrm>
            <a:off x="4779963" y="520700"/>
            <a:ext cx="457200" cy="922338"/>
          </a:xfrm>
          <a:prstGeom prst="rect">
            <a:avLst/>
          </a:prstGeom>
          <a:noFill/>
        </p:spPr>
        <p:txBody>
          <a:bodyPr lIns="0" tIns="0" rIns="0" bIns="0">
            <a:spAutoFit/>
          </a:bodyPr>
          <a:lstStyle/>
          <a:p>
            <a:pPr>
              <a:defRPr/>
            </a:pPr>
            <a:r>
              <a:rPr lang="en-US" sz="6000" dirty="0">
                <a:solidFill>
                  <a:prstClr val="white"/>
                </a:solidFill>
                <a:effectLst>
                  <a:outerShdw blurRad="38100" dist="38100" dir="2700000" algn="tl">
                    <a:srgbClr val="000000">
                      <a:alpha val="43137"/>
                    </a:srgbClr>
                  </a:outerShdw>
                </a:effectLst>
                <a:latin typeface="Palatino Linotype"/>
              </a:rPr>
              <a:t>{</a:t>
            </a:r>
          </a:p>
        </p:txBody>
      </p:sp>
      <p:sp>
        <p:nvSpPr>
          <p:cNvPr id="3" name="Text Placeholder 2"/>
          <p:cNvSpPr>
            <a:spLocks noGrp="1"/>
          </p:cNvSpPr>
          <p:nvPr>
            <p:ph type="body" idx="1"/>
          </p:nvPr>
        </p:nvSpPr>
        <p:spPr>
          <a:xfrm>
            <a:off x="1341120" y="661976"/>
            <a:ext cx="3273552" cy="639762"/>
          </a:xfrm>
        </p:spPr>
        <p:txBody>
          <a:bodyP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29200" y="661976"/>
            <a:ext cx="3273552" cy="639762"/>
          </a:xfrm>
        </p:spPr>
        <p:txBody>
          <a:bodyP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2" name="Title 11"/>
          <p:cNvSpPr>
            <a:spLocks noGrp="1"/>
          </p:cNvSpPr>
          <p:nvPr>
            <p:ph type="title"/>
          </p:nvPr>
        </p:nvSpPr>
        <p:spPr/>
        <p:txBody>
          <a:bodyPr/>
          <a:lstStyle/>
          <a:p>
            <a:r>
              <a:rPr lang="fr-FR" smtClean="0"/>
              <a:t>Modifiez le style du titre</a:t>
            </a:r>
            <a:endParaRPr lang="en-US" dirty="0"/>
          </a:p>
        </p:txBody>
      </p:sp>
      <p:sp>
        <p:nvSpPr>
          <p:cNvPr id="9" name="Date Placeholder 13"/>
          <p:cNvSpPr>
            <a:spLocks noGrp="1"/>
          </p:cNvSpPr>
          <p:nvPr>
            <p:ph type="dt" sz="half" idx="10"/>
          </p:nvPr>
        </p:nvSpPr>
        <p:spPr/>
        <p:txBody>
          <a:bodyPr/>
          <a:lstStyle>
            <a:lvl1pPr>
              <a:defRPr/>
            </a:lvl1pPr>
          </a:lstStyle>
          <a:p>
            <a:pPr>
              <a:defRPr/>
            </a:pPr>
            <a:endParaRPr lang="fr-FR">
              <a:solidFill>
                <a:prstClr val="white">
                  <a:alpha val="60000"/>
                </a:prstClr>
              </a:solidFill>
            </a:endParaRPr>
          </a:p>
        </p:txBody>
      </p:sp>
      <p:sp>
        <p:nvSpPr>
          <p:cNvPr id="10" name="Slide Number Placeholder 14"/>
          <p:cNvSpPr>
            <a:spLocks noGrp="1"/>
          </p:cNvSpPr>
          <p:nvPr>
            <p:ph type="sldNum" sz="quarter" idx="11"/>
          </p:nvPr>
        </p:nvSpPr>
        <p:spPr/>
        <p:txBody>
          <a:bodyPr/>
          <a:lstStyle>
            <a:lvl1pPr>
              <a:defRPr/>
            </a:lvl1pPr>
          </a:lstStyle>
          <a:p>
            <a:pPr>
              <a:defRPr/>
            </a:pPr>
            <a:fld id="{F9EB63CF-F56A-4AF2-B405-DD2BC66A0987}" type="slidenum">
              <a:rPr lang="fr-FR">
                <a:solidFill>
                  <a:prstClr val="white">
                    <a:alpha val="60000"/>
                  </a:prstClr>
                </a:solidFill>
              </a:rPr>
              <a:pPr>
                <a:defRPr/>
              </a:pPr>
              <a:t>‹N°›</a:t>
            </a:fld>
            <a:endParaRPr lang="fr-FR" dirty="0">
              <a:solidFill>
                <a:prstClr val="white">
                  <a:alpha val="60000"/>
                </a:prstClr>
              </a:solidFill>
            </a:endParaRPr>
          </a:p>
        </p:txBody>
      </p:sp>
      <p:sp>
        <p:nvSpPr>
          <p:cNvPr id="11" name="Footer Placeholder 15"/>
          <p:cNvSpPr>
            <a:spLocks noGrp="1"/>
          </p:cNvSpPr>
          <p:nvPr>
            <p:ph type="ftr" sz="quarter" idx="12"/>
          </p:nvPr>
        </p:nvSpPr>
        <p:spPr/>
        <p:txBody>
          <a:bodyPr/>
          <a:lstStyle>
            <a:lvl1pPr>
              <a:defRPr/>
            </a:lvl1pPr>
          </a:lstStyle>
          <a:p>
            <a:pPr>
              <a:defRPr/>
            </a:pPr>
            <a:endParaRPr lang="fr-FR">
              <a:solidFill>
                <a:prstClr val="white">
                  <a:alpha val="60000"/>
                </a:prstClr>
              </a:solidFill>
            </a:endParaRPr>
          </a:p>
        </p:txBody>
      </p:sp>
    </p:spTree>
    <p:extLst>
      <p:ext uri="{BB962C8B-B14F-4D97-AF65-F5344CB8AC3E}">
        <p14:creationId xmlns:p14="http://schemas.microsoft.com/office/powerpoint/2010/main" val="13323298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smtClean="0"/>
              <a:t>Modifiez le style du titre</a:t>
            </a:r>
            <a:endParaRPr lang="en-US"/>
          </a:p>
        </p:txBody>
      </p:sp>
      <p:sp>
        <p:nvSpPr>
          <p:cNvPr id="3" name="Date Placeholder 3"/>
          <p:cNvSpPr>
            <a:spLocks noGrp="1"/>
          </p:cNvSpPr>
          <p:nvPr>
            <p:ph type="dt" sz="half" idx="10"/>
          </p:nvPr>
        </p:nvSpPr>
        <p:spPr/>
        <p:txBody>
          <a:bodyPr/>
          <a:lstStyle>
            <a:lvl1pPr>
              <a:defRPr/>
            </a:lvl1pPr>
          </a:lstStyle>
          <a:p>
            <a:pPr>
              <a:defRPr/>
            </a:pPr>
            <a:endParaRPr lang="fr-FR">
              <a:solidFill>
                <a:prstClr val="white">
                  <a:alpha val="60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fr-FR">
              <a:solidFill>
                <a:prstClr val="white">
                  <a:alpha val="60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1B089B0-1D74-4995-BC95-86A587E96BC8}" type="slidenum">
              <a:rPr lang="fr-FR">
                <a:solidFill>
                  <a:prstClr val="white">
                    <a:alpha val="60000"/>
                  </a:prstClr>
                </a:solidFill>
              </a:rPr>
              <a:pPr>
                <a:defRPr/>
              </a:pPr>
              <a:t>‹N°›</a:t>
            </a:fld>
            <a:endParaRPr lang="fr-FR" dirty="0">
              <a:solidFill>
                <a:prstClr val="white">
                  <a:alpha val="60000"/>
                </a:prstClr>
              </a:solidFill>
            </a:endParaRPr>
          </a:p>
        </p:txBody>
      </p:sp>
    </p:spTree>
    <p:extLst>
      <p:ext uri="{BB962C8B-B14F-4D97-AF65-F5344CB8AC3E}">
        <p14:creationId xmlns:p14="http://schemas.microsoft.com/office/powerpoint/2010/main" val="25082949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fr-FR">
              <a:solidFill>
                <a:prstClr val="white">
                  <a:alpha val="60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fr-FR">
              <a:solidFill>
                <a:prstClr val="white">
                  <a:alpha val="60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422B109-5B9F-4EC6-9334-9B71C5AE518B}" type="slidenum">
              <a:rPr lang="fr-FR">
                <a:solidFill>
                  <a:prstClr val="white">
                    <a:alpha val="60000"/>
                  </a:prstClr>
                </a:solidFill>
              </a:rPr>
              <a:pPr>
                <a:defRPr/>
              </a:pPr>
              <a:t>‹N°›</a:t>
            </a:fld>
            <a:endParaRPr lang="fr-FR" dirty="0">
              <a:solidFill>
                <a:prstClr val="white">
                  <a:alpha val="60000"/>
                </a:prstClr>
              </a:solidFill>
            </a:endParaRPr>
          </a:p>
        </p:txBody>
      </p:sp>
    </p:spTree>
    <p:extLst>
      <p:ext uri="{BB962C8B-B14F-4D97-AF65-F5344CB8AC3E}">
        <p14:creationId xmlns:p14="http://schemas.microsoft.com/office/powerpoint/2010/main" val="19173190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5" name="TextBox 8"/>
          <p:cNvSpPr txBox="1"/>
          <p:nvPr/>
        </p:nvSpPr>
        <p:spPr>
          <a:xfrm>
            <a:off x="5329238" y="1774825"/>
            <a:ext cx="457200" cy="1230313"/>
          </a:xfrm>
          <a:prstGeom prst="rect">
            <a:avLst/>
          </a:prstGeom>
          <a:noFill/>
        </p:spPr>
        <p:txBody>
          <a:bodyPr lIns="0" tIns="0" rIns="0" bIns="0">
            <a:spAutoFit/>
          </a:bodyPr>
          <a:lstStyle/>
          <a:p>
            <a:pPr>
              <a:defRPr/>
            </a:pPr>
            <a:r>
              <a:rPr lang="en-US" sz="8000" dirty="0">
                <a:solidFill>
                  <a:prstClr val="white"/>
                </a:solidFill>
                <a:effectLst>
                  <a:outerShdw blurRad="38100" dist="38100" dir="2700000" algn="tl">
                    <a:srgbClr val="000000">
                      <a:alpha val="43137"/>
                    </a:srgbClr>
                  </a:outerShdw>
                </a:effectLst>
                <a:latin typeface="Palatino Linotype"/>
              </a:rPr>
              <a:t>{</a:t>
            </a:r>
          </a:p>
        </p:txBody>
      </p:sp>
      <p:sp>
        <p:nvSpPr>
          <p:cNvPr id="3" name="Content Placeholder 2"/>
          <p:cNvSpPr>
            <a:spLocks noGrp="1"/>
          </p:cNvSpPr>
          <p:nvPr>
            <p:ph idx="1"/>
          </p:nvPr>
        </p:nvSpPr>
        <p:spPr>
          <a:xfrm>
            <a:off x="838200" y="685801"/>
            <a:ext cx="4343400" cy="3429000"/>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5715000" y="685801"/>
            <a:ext cx="2590800" cy="34290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8" name="Title 17"/>
          <p:cNvSpPr>
            <a:spLocks noGrp="1"/>
          </p:cNvSpPr>
          <p:nvPr>
            <p:ph type="title"/>
          </p:nvPr>
        </p:nvSpPr>
        <p:spPr/>
        <p:txBody>
          <a:bodyPr/>
          <a:lstStyle/>
          <a:p>
            <a:r>
              <a:rPr lang="fr-FR" smtClean="0"/>
              <a:t>Modifiez le style du titre</a:t>
            </a:r>
            <a:endParaRPr lang="en-US" dirty="0"/>
          </a:p>
        </p:txBody>
      </p:sp>
      <p:sp>
        <p:nvSpPr>
          <p:cNvPr id="6" name="Date Placeholder 14"/>
          <p:cNvSpPr>
            <a:spLocks noGrp="1"/>
          </p:cNvSpPr>
          <p:nvPr>
            <p:ph type="dt" sz="half" idx="10"/>
          </p:nvPr>
        </p:nvSpPr>
        <p:spPr/>
        <p:txBody>
          <a:bodyPr/>
          <a:lstStyle>
            <a:lvl1pPr>
              <a:defRPr/>
            </a:lvl1pPr>
          </a:lstStyle>
          <a:p>
            <a:pPr>
              <a:defRPr/>
            </a:pPr>
            <a:endParaRPr lang="fr-FR">
              <a:solidFill>
                <a:prstClr val="white">
                  <a:alpha val="60000"/>
                </a:prstClr>
              </a:solidFill>
            </a:endParaRPr>
          </a:p>
        </p:txBody>
      </p:sp>
      <p:sp>
        <p:nvSpPr>
          <p:cNvPr id="7" name="Slide Number Placeholder 15"/>
          <p:cNvSpPr>
            <a:spLocks noGrp="1"/>
          </p:cNvSpPr>
          <p:nvPr>
            <p:ph type="sldNum" sz="quarter" idx="11"/>
          </p:nvPr>
        </p:nvSpPr>
        <p:spPr/>
        <p:txBody>
          <a:bodyPr/>
          <a:lstStyle>
            <a:lvl1pPr>
              <a:defRPr/>
            </a:lvl1pPr>
          </a:lstStyle>
          <a:p>
            <a:pPr>
              <a:defRPr/>
            </a:pPr>
            <a:fld id="{706DD9B6-4B53-49A6-AAD9-76B31B3DA32A}" type="slidenum">
              <a:rPr lang="fr-FR">
                <a:solidFill>
                  <a:prstClr val="white">
                    <a:alpha val="60000"/>
                  </a:prstClr>
                </a:solidFill>
              </a:rPr>
              <a:pPr>
                <a:defRPr/>
              </a:pPr>
              <a:t>‹N°›</a:t>
            </a:fld>
            <a:endParaRPr lang="fr-FR" dirty="0">
              <a:solidFill>
                <a:prstClr val="white">
                  <a:alpha val="60000"/>
                </a:prstClr>
              </a:solidFill>
            </a:endParaRPr>
          </a:p>
        </p:txBody>
      </p:sp>
      <p:sp>
        <p:nvSpPr>
          <p:cNvPr id="8" name="Footer Placeholder 16"/>
          <p:cNvSpPr>
            <a:spLocks noGrp="1"/>
          </p:cNvSpPr>
          <p:nvPr>
            <p:ph type="ftr" sz="quarter" idx="12"/>
          </p:nvPr>
        </p:nvSpPr>
        <p:spPr/>
        <p:txBody>
          <a:bodyPr/>
          <a:lstStyle>
            <a:lvl1pPr>
              <a:defRPr/>
            </a:lvl1pPr>
          </a:lstStyle>
          <a:p>
            <a:pPr>
              <a:defRPr/>
            </a:pPr>
            <a:endParaRPr lang="fr-FR">
              <a:solidFill>
                <a:prstClr val="white">
                  <a:alpha val="60000"/>
                </a:prstClr>
              </a:solidFill>
            </a:endParaRPr>
          </a:p>
        </p:txBody>
      </p:sp>
    </p:spTree>
    <p:extLst>
      <p:ext uri="{BB962C8B-B14F-4D97-AF65-F5344CB8AC3E}">
        <p14:creationId xmlns:p14="http://schemas.microsoft.com/office/powerpoint/2010/main" val="8259791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5" name="TextBox 8"/>
          <p:cNvSpPr txBox="1"/>
          <p:nvPr/>
        </p:nvSpPr>
        <p:spPr>
          <a:xfrm>
            <a:off x="2435225" y="3332163"/>
            <a:ext cx="457200" cy="922337"/>
          </a:xfrm>
          <a:prstGeom prst="rect">
            <a:avLst/>
          </a:prstGeom>
          <a:noFill/>
        </p:spPr>
        <p:txBody>
          <a:bodyPr lIns="0" tIns="0" rIns="0" bIns="0">
            <a:spAutoFit/>
          </a:bodyPr>
          <a:lstStyle/>
          <a:p>
            <a:pPr>
              <a:defRPr/>
            </a:pPr>
            <a:r>
              <a:rPr lang="en-US" sz="6000" dirty="0">
                <a:solidFill>
                  <a:prstClr val="white"/>
                </a:solidFill>
                <a:effectLst>
                  <a:outerShdw blurRad="38100" dist="38100" dir="2700000" algn="tl">
                    <a:srgbClr val="000000">
                      <a:alpha val="43137"/>
                    </a:srgbClr>
                  </a:outerShdw>
                </a:effectLst>
                <a:latin typeface="Palatino Linotype"/>
              </a:rPr>
              <a:t>{</a:t>
            </a:r>
          </a:p>
        </p:txBody>
      </p:sp>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en-US" noProof="0"/>
          </a:p>
        </p:txBody>
      </p:sp>
      <p:sp>
        <p:nvSpPr>
          <p:cNvPr id="4" name="Text Placeholder 3"/>
          <p:cNvSpPr>
            <a:spLocks noGrp="1"/>
          </p:cNvSpPr>
          <p:nvPr>
            <p:ph type="body" sz="half" idx="2"/>
          </p:nvPr>
        </p:nvSpPr>
        <p:spPr>
          <a:xfrm>
            <a:off x="2743200" y="3453047"/>
            <a:ext cx="5029200" cy="720804"/>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1" name="Title 10"/>
          <p:cNvSpPr>
            <a:spLocks noGrp="1"/>
          </p:cNvSpPr>
          <p:nvPr>
            <p:ph type="title"/>
          </p:nvPr>
        </p:nvSpPr>
        <p:spPr/>
        <p:txBody>
          <a:bodyPr/>
          <a:lstStyle/>
          <a:p>
            <a:r>
              <a:rPr lang="fr-FR" smtClean="0"/>
              <a:t>Modifiez le style du titre</a:t>
            </a:r>
            <a:endParaRPr lang="en-US"/>
          </a:p>
        </p:txBody>
      </p:sp>
      <p:sp>
        <p:nvSpPr>
          <p:cNvPr id="6" name="Date Placeholder 12"/>
          <p:cNvSpPr>
            <a:spLocks noGrp="1"/>
          </p:cNvSpPr>
          <p:nvPr>
            <p:ph type="dt" sz="half" idx="10"/>
          </p:nvPr>
        </p:nvSpPr>
        <p:spPr/>
        <p:txBody>
          <a:bodyPr/>
          <a:lstStyle>
            <a:lvl1pPr>
              <a:defRPr/>
            </a:lvl1pPr>
          </a:lstStyle>
          <a:p>
            <a:pPr>
              <a:defRPr/>
            </a:pPr>
            <a:endParaRPr lang="fr-FR">
              <a:solidFill>
                <a:prstClr val="white">
                  <a:alpha val="60000"/>
                </a:prstClr>
              </a:solidFill>
            </a:endParaRPr>
          </a:p>
        </p:txBody>
      </p:sp>
      <p:sp>
        <p:nvSpPr>
          <p:cNvPr id="7" name="Slide Number Placeholder 13"/>
          <p:cNvSpPr>
            <a:spLocks noGrp="1"/>
          </p:cNvSpPr>
          <p:nvPr>
            <p:ph type="sldNum" sz="quarter" idx="11"/>
          </p:nvPr>
        </p:nvSpPr>
        <p:spPr/>
        <p:txBody>
          <a:bodyPr/>
          <a:lstStyle>
            <a:lvl1pPr>
              <a:defRPr/>
            </a:lvl1pPr>
          </a:lstStyle>
          <a:p>
            <a:pPr>
              <a:defRPr/>
            </a:pPr>
            <a:fld id="{BB979C2B-2299-40DC-8F82-5A0A87236D97}" type="slidenum">
              <a:rPr lang="fr-FR">
                <a:solidFill>
                  <a:prstClr val="white">
                    <a:alpha val="60000"/>
                  </a:prstClr>
                </a:solidFill>
              </a:rPr>
              <a:pPr>
                <a:defRPr/>
              </a:pPr>
              <a:t>‹N°›</a:t>
            </a:fld>
            <a:endParaRPr lang="fr-FR" dirty="0">
              <a:solidFill>
                <a:prstClr val="white">
                  <a:alpha val="60000"/>
                </a:prstClr>
              </a:solidFill>
            </a:endParaRPr>
          </a:p>
        </p:txBody>
      </p:sp>
      <p:sp>
        <p:nvSpPr>
          <p:cNvPr id="8" name="Footer Placeholder 14"/>
          <p:cNvSpPr>
            <a:spLocks noGrp="1"/>
          </p:cNvSpPr>
          <p:nvPr>
            <p:ph type="ftr" sz="quarter" idx="12"/>
          </p:nvPr>
        </p:nvSpPr>
        <p:spPr/>
        <p:txBody>
          <a:bodyPr/>
          <a:lstStyle>
            <a:lvl1pPr>
              <a:defRPr/>
            </a:lvl1pPr>
          </a:lstStyle>
          <a:p>
            <a:pPr>
              <a:defRPr/>
            </a:pPr>
            <a:endParaRPr lang="fr-FR">
              <a:solidFill>
                <a:prstClr val="white">
                  <a:alpha val="60000"/>
                </a:prstClr>
              </a:solidFill>
            </a:endParaRPr>
          </a:p>
        </p:txBody>
      </p:sp>
    </p:spTree>
    <p:extLst>
      <p:ext uri="{BB962C8B-B14F-4D97-AF65-F5344CB8AC3E}">
        <p14:creationId xmlns:p14="http://schemas.microsoft.com/office/powerpoint/2010/main" val="3901534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lvl1pPr>
              <a:defRPr/>
            </a:lvl1pPr>
          </a:lstStyle>
          <a:p>
            <a:pPr>
              <a:defRPr/>
            </a:pPr>
            <a:endParaRPr lang="fr-FR">
              <a:solidFill>
                <a:prstClr val="white">
                  <a:alpha val="6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r-FR">
              <a:solidFill>
                <a:prstClr val="white">
                  <a:alpha val="6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AD4D016-7FBB-4920-AF3F-C0A3225AE9B8}" type="slidenum">
              <a:rPr lang="fr-FR">
                <a:solidFill>
                  <a:prstClr val="white">
                    <a:alpha val="60000"/>
                  </a:prstClr>
                </a:solidFill>
              </a:rPr>
              <a:pPr>
                <a:defRPr/>
              </a:pPr>
              <a:t>‹N°›</a:t>
            </a:fld>
            <a:endParaRPr lang="fr-FR" dirty="0">
              <a:solidFill>
                <a:prstClr val="white">
                  <a:alpha val="60000"/>
                </a:prstClr>
              </a:solidFill>
            </a:endParaRPr>
          </a:p>
        </p:txBody>
      </p:sp>
    </p:spTree>
    <p:extLst>
      <p:ext uri="{BB962C8B-B14F-4D97-AF65-F5344CB8AC3E}">
        <p14:creationId xmlns:p14="http://schemas.microsoft.com/office/powerpoint/2010/main" val="42105528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lvl1pPr>
              <a:defRPr/>
            </a:lvl1pPr>
          </a:lstStyle>
          <a:p>
            <a:pPr>
              <a:defRPr/>
            </a:pPr>
            <a:endParaRPr lang="fr-FR">
              <a:solidFill>
                <a:prstClr val="white">
                  <a:alpha val="6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r-FR">
              <a:solidFill>
                <a:prstClr val="white">
                  <a:alpha val="6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BCFCEF2-8628-4D20-A997-F5B2F29263DE}" type="slidenum">
              <a:rPr lang="fr-FR">
                <a:solidFill>
                  <a:prstClr val="white">
                    <a:alpha val="60000"/>
                  </a:prstClr>
                </a:solidFill>
              </a:rPr>
              <a:pPr>
                <a:defRPr/>
              </a:pPr>
              <a:t>‹N°›</a:t>
            </a:fld>
            <a:endParaRPr lang="fr-FR" dirty="0">
              <a:solidFill>
                <a:prstClr val="white">
                  <a:alpha val="60000"/>
                </a:prstClr>
              </a:solidFill>
            </a:endParaRPr>
          </a:p>
        </p:txBody>
      </p:sp>
    </p:spTree>
    <p:extLst>
      <p:ext uri="{BB962C8B-B14F-4D97-AF65-F5344CB8AC3E}">
        <p14:creationId xmlns:p14="http://schemas.microsoft.com/office/powerpoint/2010/main" val="12753055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457200" y="292100"/>
            <a:ext cx="8229600" cy="1384300"/>
          </a:xfrm>
        </p:spPr>
        <p:txBody>
          <a:bodyPr/>
          <a:lstStyle/>
          <a:p>
            <a:r>
              <a:rPr lang="fr-FR" smtClean="0"/>
              <a:t>Modifiez le style du titre</a:t>
            </a:r>
            <a:endParaRPr lang="fr-FR"/>
          </a:p>
        </p:txBody>
      </p:sp>
      <p:sp>
        <p:nvSpPr>
          <p:cNvPr id="3" name="Espace réservé du tableau 2"/>
          <p:cNvSpPr>
            <a:spLocks noGrp="1"/>
          </p:cNvSpPr>
          <p:nvPr>
            <p:ph type="tbl" idx="1"/>
          </p:nvPr>
        </p:nvSpPr>
        <p:spPr>
          <a:xfrm>
            <a:off x="457200" y="1905000"/>
            <a:ext cx="8229600" cy="4114800"/>
          </a:xfrm>
        </p:spPr>
        <p:txBody>
          <a:bodyPr/>
          <a:lstStyle/>
          <a:p>
            <a:pPr lvl="0"/>
            <a:endParaRPr lang="fr-FR" noProof="0" dirty="0" smtClean="0"/>
          </a:p>
        </p:txBody>
      </p:sp>
      <p:sp>
        <p:nvSpPr>
          <p:cNvPr id="4" name="Date Placeholder 3"/>
          <p:cNvSpPr>
            <a:spLocks noGrp="1"/>
          </p:cNvSpPr>
          <p:nvPr>
            <p:ph type="dt" sz="half" idx="10"/>
          </p:nvPr>
        </p:nvSpPr>
        <p:spPr/>
        <p:txBody>
          <a:bodyPr/>
          <a:lstStyle>
            <a:lvl1pPr>
              <a:defRPr/>
            </a:lvl1pPr>
          </a:lstStyle>
          <a:p>
            <a:pPr>
              <a:defRPr/>
            </a:pPr>
            <a:endParaRPr lang="fr-FR">
              <a:solidFill>
                <a:prstClr val="white">
                  <a:alpha val="6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r-FR">
              <a:solidFill>
                <a:prstClr val="white">
                  <a:alpha val="6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740A6F1-A5E7-41E3-A9C8-80BC2F8B7645}" type="slidenum">
              <a:rPr lang="fr-FR">
                <a:solidFill>
                  <a:prstClr val="white">
                    <a:alpha val="60000"/>
                  </a:prstClr>
                </a:solidFill>
              </a:rPr>
              <a:pPr>
                <a:defRPr/>
              </a:pPr>
              <a:t>‹N°›</a:t>
            </a:fld>
            <a:endParaRPr lang="fr-FR" dirty="0">
              <a:solidFill>
                <a:prstClr val="white">
                  <a:alpha val="60000"/>
                </a:prstClr>
              </a:solidFill>
            </a:endParaRPr>
          </a:p>
        </p:txBody>
      </p:sp>
    </p:spTree>
    <p:extLst>
      <p:ext uri="{BB962C8B-B14F-4D97-AF65-F5344CB8AC3E}">
        <p14:creationId xmlns:p14="http://schemas.microsoft.com/office/powerpoint/2010/main" val="16552423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AndTwoObj">
  <p:cSld name="Titre. Contenu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92100"/>
            <a:ext cx="8229600" cy="1384300"/>
          </a:xfrm>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905000"/>
            <a:ext cx="4038600" cy="4114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8200" y="1905000"/>
            <a:ext cx="4038600" cy="1981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648200" y="4038600"/>
            <a:ext cx="4038600" cy="1981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Date Placeholder 3"/>
          <p:cNvSpPr>
            <a:spLocks noGrp="1"/>
          </p:cNvSpPr>
          <p:nvPr>
            <p:ph type="dt" sz="half" idx="10"/>
          </p:nvPr>
        </p:nvSpPr>
        <p:spPr/>
        <p:txBody>
          <a:bodyPr/>
          <a:lstStyle>
            <a:lvl1pPr>
              <a:defRPr/>
            </a:lvl1pPr>
          </a:lstStyle>
          <a:p>
            <a:pPr>
              <a:defRPr/>
            </a:pPr>
            <a:endParaRPr lang="fr-FR">
              <a:solidFill>
                <a:prstClr val="white">
                  <a:alpha val="60000"/>
                </a:prstClr>
              </a:solidFill>
            </a:endParaRPr>
          </a:p>
        </p:txBody>
      </p:sp>
      <p:sp>
        <p:nvSpPr>
          <p:cNvPr id="7" name="Footer Placeholder 4"/>
          <p:cNvSpPr>
            <a:spLocks noGrp="1"/>
          </p:cNvSpPr>
          <p:nvPr>
            <p:ph type="ftr" sz="quarter" idx="11"/>
          </p:nvPr>
        </p:nvSpPr>
        <p:spPr/>
        <p:txBody>
          <a:bodyPr/>
          <a:lstStyle>
            <a:lvl1pPr>
              <a:defRPr/>
            </a:lvl1pPr>
          </a:lstStyle>
          <a:p>
            <a:pPr>
              <a:defRPr/>
            </a:pPr>
            <a:endParaRPr lang="fr-FR">
              <a:solidFill>
                <a:prstClr val="white">
                  <a:alpha val="60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EC5AE492-5DFD-4C82-8891-47E4D1096D63}" type="slidenum">
              <a:rPr lang="fr-FR">
                <a:solidFill>
                  <a:prstClr val="white">
                    <a:alpha val="60000"/>
                  </a:prstClr>
                </a:solidFill>
              </a:rPr>
              <a:pPr>
                <a:defRPr/>
              </a:pPr>
              <a:t>‹N°›</a:t>
            </a:fld>
            <a:endParaRPr lang="fr-FR" dirty="0">
              <a:solidFill>
                <a:prstClr val="white">
                  <a:alpha val="60000"/>
                </a:prstClr>
              </a:solidFill>
            </a:endParaRPr>
          </a:p>
        </p:txBody>
      </p:sp>
    </p:spTree>
    <p:extLst>
      <p:ext uri="{BB962C8B-B14F-4D97-AF65-F5344CB8AC3E}">
        <p14:creationId xmlns:p14="http://schemas.microsoft.com/office/powerpoint/2010/main" val="330776563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292100"/>
            <a:ext cx="8229600" cy="57277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Date Placeholder 3"/>
          <p:cNvSpPr>
            <a:spLocks noGrp="1"/>
          </p:cNvSpPr>
          <p:nvPr>
            <p:ph type="dt" sz="half" idx="10"/>
          </p:nvPr>
        </p:nvSpPr>
        <p:spPr/>
        <p:txBody>
          <a:bodyPr/>
          <a:lstStyle>
            <a:lvl1pPr>
              <a:defRPr/>
            </a:lvl1pPr>
          </a:lstStyle>
          <a:p>
            <a:pPr>
              <a:defRPr/>
            </a:pPr>
            <a:endParaRPr lang="fr-FR">
              <a:solidFill>
                <a:prstClr val="white">
                  <a:alpha val="60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fr-FR">
              <a:solidFill>
                <a:prstClr val="white">
                  <a:alpha val="60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57C15CF-E473-432A-AD01-7E7756B81D31}" type="slidenum">
              <a:rPr lang="fr-FR">
                <a:solidFill>
                  <a:prstClr val="white">
                    <a:alpha val="60000"/>
                  </a:prstClr>
                </a:solidFill>
              </a:rPr>
              <a:pPr>
                <a:defRPr/>
              </a:pPr>
              <a:t>‹N°›</a:t>
            </a:fld>
            <a:endParaRPr lang="fr-FR" dirty="0">
              <a:solidFill>
                <a:prstClr val="white">
                  <a:alpha val="60000"/>
                </a:prstClr>
              </a:solidFill>
            </a:endParaRPr>
          </a:p>
        </p:txBody>
      </p:sp>
    </p:spTree>
    <p:extLst>
      <p:ext uri="{BB962C8B-B14F-4D97-AF65-F5344CB8AC3E}">
        <p14:creationId xmlns:p14="http://schemas.microsoft.com/office/powerpoint/2010/main" val="3658050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smtClean="0"/>
              <a:t>Modifiez le style du titre</a:t>
            </a:r>
            <a:endParaRPr lang="en-US"/>
          </a:p>
        </p:txBody>
      </p:sp>
      <p:sp>
        <p:nvSpPr>
          <p:cNvPr id="7" name="Date Placeholder 6"/>
          <p:cNvSpPr>
            <a:spLocks noGrp="1"/>
          </p:cNvSpPr>
          <p:nvPr>
            <p:ph type="dt" sz="half" idx="10"/>
          </p:nvPr>
        </p:nvSpPr>
        <p:spPr/>
        <p:txBody>
          <a:bodyPr/>
          <a:lstStyle/>
          <a:p>
            <a:pPr>
              <a:defRPr/>
            </a:pPr>
            <a:endParaRPr lang="fr-FR"/>
          </a:p>
        </p:txBody>
      </p:sp>
      <p:sp>
        <p:nvSpPr>
          <p:cNvPr id="8" name="Slide Number Placeholder 7"/>
          <p:cNvSpPr>
            <a:spLocks noGrp="1"/>
          </p:cNvSpPr>
          <p:nvPr>
            <p:ph type="sldNum" sz="quarter" idx="11"/>
          </p:nvPr>
        </p:nvSpPr>
        <p:spPr/>
        <p:txBody>
          <a:bodyPr/>
          <a:lstStyle/>
          <a:p>
            <a:pPr>
              <a:defRPr/>
            </a:pPr>
            <a:fld id="{86A66B33-244B-4311-88B2-9BF6FC5D4D05}" type="slidenum">
              <a:rPr lang="fr-FR" smtClean="0"/>
              <a:pPr>
                <a:defRPr/>
              </a:pPr>
              <a:t>‹N°›</a:t>
            </a:fld>
            <a:endParaRPr lang="fr-FR" dirty="0"/>
          </a:p>
        </p:txBody>
      </p:sp>
      <p:sp>
        <p:nvSpPr>
          <p:cNvPr id="9" name="Footer Placeholder 8"/>
          <p:cNvSpPr>
            <a:spLocks noGrp="1"/>
          </p:cNvSpPr>
          <p:nvPr>
            <p:ph type="ftr" sz="quarter" idx="12"/>
          </p:nvPr>
        </p:nvSpPr>
        <p:spPr/>
        <p:txBody>
          <a:bodyPr/>
          <a:lstStyle/>
          <a:p>
            <a:pPr>
              <a:defRPr/>
            </a:pPr>
            <a:endParaRPr lang="fr-F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fourObj">
  <p:cSld name="Titre et 4 contenus">
    <p:spTree>
      <p:nvGrpSpPr>
        <p:cNvPr id="1" name=""/>
        <p:cNvGrpSpPr/>
        <p:nvPr/>
      </p:nvGrpSpPr>
      <p:grpSpPr>
        <a:xfrm>
          <a:off x="0" y="0"/>
          <a:ext cx="0" cy="0"/>
          <a:chOff x="0" y="0"/>
          <a:chExt cx="0" cy="0"/>
        </a:xfrm>
      </p:grpSpPr>
      <p:sp>
        <p:nvSpPr>
          <p:cNvPr id="2" name="Titre 1"/>
          <p:cNvSpPr>
            <a:spLocks noGrp="1"/>
          </p:cNvSpPr>
          <p:nvPr>
            <p:ph type="title" sz="quarter"/>
          </p:nvPr>
        </p:nvSpPr>
        <p:spPr>
          <a:xfrm>
            <a:off x="457200" y="292100"/>
            <a:ext cx="8229600" cy="1384300"/>
          </a:xfrm>
        </p:spPr>
        <p:txBody>
          <a:bodyPr/>
          <a:lstStyle/>
          <a:p>
            <a:r>
              <a:rPr lang="fr-FR" smtClean="0"/>
              <a:t>Modifiez le style du titre</a:t>
            </a:r>
            <a:endParaRPr lang="fr-FR"/>
          </a:p>
        </p:txBody>
      </p:sp>
      <p:sp>
        <p:nvSpPr>
          <p:cNvPr id="3" name="Espace réservé du contenu 2"/>
          <p:cNvSpPr>
            <a:spLocks noGrp="1"/>
          </p:cNvSpPr>
          <p:nvPr>
            <p:ph sz="quarter" idx="1"/>
          </p:nvPr>
        </p:nvSpPr>
        <p:spPr>
          <a:xfrm>
            <a:off x="457200" y="1905000"/>
            <a:ext cx="4038600" cy="1981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8200" y="1905000"/>
            <a:ext cx="4038600" cy="1981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57200" y="4038600"/>
            <a:ext cx="4038600" cy="1981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contenu 5"/>
          <p:cNvSpPr>
            <a:spLocks noGrp="1"/>
          </p:cNvSpPr>
          <p:nvPr>
            <p:ph sz="quarter" idx="4"/>
          </p:nvPr>
        </p:nvSpPr>
        <p:spPr>
          <a:xfrm>
            <a:off x="4648200" y="4038600"/>
            <a:ext cx="4038600" cy="1981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Date Placeholder 3"/>
          <p:cNvSpPr>
            <a:spLocks noGrp="1"/>
          </p:cNvSpPr>
          <p:nvPr>
            <p:ph type="dt" sz="half" idx="10"/>
          </p:nvPr>
        </p:nvSpPr>
        <p:spPr/>
        <p:txBody>
          <a:bodyPr/>
          <a:lstStyle>
            <a:lvl1pPr>
              <a:defRPr/>
            </a:lvl1pPr>
          </a:lstStyle>
          <a:p>
            <a:pPr>
              <a:defRPr/>
            </a:pPr>
            <a:endParaRPr lang="fr-FR">
              <a:solidFill>
                <a:prstClr val="white">
                  <a:alpha val="60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fr-FR">
              <a:solidFill>
                <a:prstClr val="white">
                  <a:alpha val="60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E1228A1-526B-4979-A013-7323D62C084E}" type="slidenum">
              <a:rPr lang="fr-FR">
                <a:solidFill>
                  <a:prstClr val="white">
                    <a:alpha val="60000"/>
                  </a:prstClr>
                </a:solidFill>
              </a:rPr>
              <a:pPr>
                <a:defRPr/>
              </a:pPr>
              <a:t>‹N°›</a:t>
            </a:fld>
            <a:endParaRPr lang="fr-FR" dirty="0">
              <a:solidFill>
                <a:prstClr val="white">
                  <a:alpha val="60000"/>
                </a:prstClr>
              </a:solidFill>
            </a:endParaRPr>
          </a:p>
        </p:txBody>
      </p:sp>
    </p:spTree>
    <p:extLst>
      <p:ext uri="{BB962C8B-B14F-4D97-AF65-F5344CB8AC3E}">
        <p14:creationId xmlns:p14="http://schemas.microsoft.com/office/powerpoint/2010/main" val="34116892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4" name="TextBox 7"/>
          <p:cNvSpPr txBox="1"/>
          <p:nvPr/>
        </p:nvSpPr>
        <p:spPr>
          <a:xfrm>
            <a:off x="1828800" y="3159125"/>
            <a:ext cx="457200" cy="1035050"/>
          </a:xfrm>
          <a:prstGeom prst="rect">
            <a:avLst/>
          </a:prstGeom>
          <a:noFill/>
        </p:spPr>
        <p:txBody>
          <a:bodyPr lIns="0" tIns="9144" rIns="0" bIns="9144" anchor="ctr">
            <a:spAutoFit/>
          </a:bodyPr>
          <a:lstStyle/>
          <a:p>
            <a:pPr>
              <a:defRPr/>
            </a:pPr>
            <a:r>
              <a:rPr lang="en-US" sz="6600" dirty="0">
                <a:solidFill>
                  <a:prstClr val="white"/>
                </a:solidFill>
                <a:effectLst>
                  <a:outerShdw blurRad="38100" dist="38100" dir="2700000" algn="tl">
                    <a:srgbClr val="000000">
                      <a:alpha val="43137"/>
                    </a:srgbClr>
                  </a:outerShdw>
                </a:effectLst>
                <a:latin typeface="Palatino Linotype"/>
              </a:rPr>
              <a:t>{</a:t>
            </a:r>
          </a:p>
        </p:txBody>
      </p:sp>
      <p:sp>
        <p:nvSpPr>
          <p:cNvPr id="2" name="Title 1"/>
          <p:cNvSpPr>
            <a:spLocks noGrp="1"/>
          </p:cNvSpPr>
          <p:nvPr>
            <p:ph type="ctrTitle"/>
          </p:nvPr>
        </p:nvSpPr>
        <p:spPr>
          <a:xfrm>
            <a:off x="777240" y="1219200"/>
            <a:ext cx="7543800" cy="2152650"/>
          </a:xfrm>
        </p:spPr>
        <p:txBody>
          <a:bodyPr/>
          <a:lstStyle>
            <a:lvl1pPr>
              <a:defRPr sz="6000">
                <a:solidFill>
                  <a:schemeClr val="tx1"/>
                </a:solidFill>
              </a:defRPr>
            </a:lvl1pPr>
          </a:lstStyle>
          <a:p>
            <a:r>
              <a:rPr lang="fr-FR" smtClean="0"/>
              <a:t>Modifiez le style du titre</a:t>
            </a:r>
            <a:endParaRPr lang="en-US" dirty="0"/>
          </a:p>
        </p:txBody>
      </p:sp>
      <p:sp>
        <p:nvSpPr>
          <p:cNvPr id="3" name="Subtitle 2"/>
          <p:cNvSpPr>
            <a:spLocks noGrp="1"/>
          </p:cNvSpPr>
          <p:nvPr>
            <p:ph type="subTitle" idx="1"/>
          </p:nvPr>
        </p:nvSpPr>
        <p:spPr>
          <a:xfrm>
            <a:off x="2133600" y="3375491"/>
            <a:ext cx="6172200" cy="6858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5" name="Date Placeholder 14"/>
          <p:cNvSpPr>
            <a:spLocks noGrp="1"/>
          </p:cNvSpPr>
          <p:nvPr>
            <p:ph type="dt" sz="half" idx="10"/>
          </p:nvPr>
        </p:nvSpPr>
        <p:spPr/>
        <p:txBody>
          <a:bodyPr/>
          <a:lstStyle>
            <a:lvl1pPr>
              <a:defRPr/>
            </a:lvl1pPr>
          </a:lstStyle>
          <a:p>
            <a:pPr>
              <a:defRPr/>
            </a:pPr>
            <a:endParaRPr lang="fr-FR">
              <a:solidFill>
                <a:prstClr val="white">
                  <a:alpha val="60000"/>
                </a:prstClr>
              </a:solidFill>
            </a:endParaRPr>
          </a:p>
        </p:txBody>
      </p:sp>
      <p:sp>
        <p:nvSpPr>
          <p:cNvPr id="6" name="Slide Number Placeholder 15"/>
          <p:cNvSpPr>
            <a:spLocks noGrp="1"/>
          </p:cNvSpPr>
          <p:nvPr>
            <p:ph type="sldNum" sz="quarter" idx="11"/>
          </p:nvPr>
        </p:nvSpPr>
        <p:spPr/>
        <p:txBody>
          <a:bodyPr/>
          <a:lstStyle>
            <a:lvl1pPr>
              <a:defRPr/>
            </a:lvl1pPr>
          </a:lstStyle>
          <a:p>
            <a:pPr>
              <a:defRPr/>
            </a:pPr>
            <a:fld id="{8CCD7357-9234-4FAC-8343-0DFD3F6AAB45}" type="slidenum">
              <a:rPr lang="fr-FR">
                <a:solidFill>
                  <a:prstClr val="white">
                    <a:alpha val="60000"/>
                  </a:prstClr>
                </a:solidFill>
              </a:rPr>
              <a:pPr>
                <a:defRPr/>
              </a:pPr>
              <a:t>‹N°›</a:t>
            </a:fld>
            <a:endParaRPr lang="fr-FR" dirty="0">
              <a:solidFill>
                <a:prstClr val="white">
                  <a:alpha val="60000"/>
                </a:prstClr>
              </a:solidFill>
            </a:endParaRPr>
          </a:p>
        </p:txBody>
      </p:sp>
      <p:sp>
        <p:nvSpPr>
          <p:cNvPr id="7" name="Footer Placeholder 16"/>
          <p:cNvSpPr>
            <a:spLocks noGrp="1"/>
          </p:cNvSpPr>
          <p:nvPr>
            <p:ph type="ftr" sz="quarter" idx="12"/>
          </p:nvPr>
        </p:nvSpPr>
        <p:spPr/>
        <p:txBody>
          <a:bodyPr/>
          <a:lstStyle>
            <a:lvl1pPr>
              <a:defRPr/>
            </a:lvl1pPr>
          </a:lstStyle>
          <a:p>
            <a:pPr>
              <a:defRPr/>
            </a:pPr>
            <a:endParaRPr lang="fr-FR">
              <a:solidFill>
                <a:prstClr val="white">
                  <a:alpha val="60000"/>
                </a:prstClr>
              </a:solidFill>
            </a:endParaRPr>
          </a:p>
        </p:txBody>
      </p:sp>
    </p:spTree>
    <p:extLst>
      <p:ext uri="{BB962C8B-B14F-4D97-AF65-F5344CB8AC3E}">
        <p14:creationId xmlns:p14="http://schemas.microsoft.com/office/powerpoint/2010/main" val="37374192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3" name="Title 12"/>
          <p:cNvSpPr>
            <a:spLocks noGrp="1"/>
          </p:cNvSpPr>
          <p:nvPr>
            <p:ph type="title"/>
          </p:nvPr>
        </p:nvSpPr>
        <p:spPr/>
        <p:txBody>
          <a:bodyPr/>
          <a:lstStyle/>
          <a:p>
            <a:r>
              <a:rPr lang="fr-FR" smtClean="0"/>
              <a:t>Modifiez le style du titre</a:t>
            </a:r>
            <a:endParaRPr lang="en-US"/>
          </a:p>
        </p:txBody>
      </p:sp>
      <p:sp>
        <p:nvSpPr>
          <p:cNvPr id="4" name="Date Placeholder 3"/>
          <p:cNvSpPr>
            <a:spLocks noGrp="1"/>
          </p:cNvSpPr>
          <p:nvPr>
            <p:ph type="dt" sz="half" idx="10"/>
          </p:nvPr>
        </p:nvSpPr>
        <p:spPr/>
        <p:txBody>
          <a:bodyPr/>
          <a:lstStyle>
            <a:lvl1pPr>
              <a:defRPr/>
            </a:lvl1pPr>
          </a:lstStyle>
          <a:p>
            <a:pPr>
              <a:defRPr/>
            </a:pPr>
            <a:endParaRPr lang="fr-FR">
              <a:solidFill>
                <a:prstClr val="white">
                  <a:alpha val="6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r-FR">
              <a:solidFill>
                <a:prstClr val="white">
                  <a:alpha val="6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D0CC9E5-4BBE-40A5-959E-B74C7353CA1E}" type="slidenum">
              <a:rPr lang="fr-FR">
                <a:solidFill>
                  <a:prstClr val="white">
                    <a:alpha val="60000"/>
                  </a:prstClr>
                </a:solidFill>
              </a:rPr>
              <a:pPr>
                <a:defRPr/>
              </a:pPr>
              <a:t>‹N°›</a:t>
            </a:fld>
            <a:endParaRPr lang="fr-FR" dirty="0">
              <a:solidFill>
                <a:prstClr val="white">
                  <a:alpha val="60000"/>
                </a:prstClr>
              </a:solidFill>
            </a:endParaRPr>
          </a:p>
        </p:txBody>
      </p:sp>
    </p:spTree>
    <p:extLst>
      <p:ext uri="{BB962C8B-B14F-4D97-AF65-F5344CB8AC3E}">
        <p14:creationId xmlns:p14="http://schemas.microsoft.com/office/powerpoint/2010/main" val="17755934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5" name="TextBox 7"/>
          <p:cNvSpPr txBox="1"/>
          <p:nvPr/>
        </p:nvSpPr>
        <p:spPr>
          <a:xfrm>
            <a:off x="4267200" y="4075113"/>
            <a:ext cx="457200" cy="1014412"/>
          </a:xfrm>
          <a:prstGeom prst="rect">
            <a:avLst/>
          </a:prstGeom>
          <a:noFill/>
        </p:spPr>
        <p:txBody>
          <a:bodyPr lIns="0" tIns="0" rIns="0" bIns="0">
            <a:spAutoFit/>
          </a:bodyPr>
          <a:lstStyle/>
          <a:p>
            <a:pPr>
              <a:defRPr/>
            </a:pPr>
            <a:r>
              <a:rPr lang="en-US" sz="6600" dirty="0">
                <a:solidFill>
                  <a:prstClr val="white"/>
                </a:solidFill>
                <a:effectLst>
                  <a:outerShdw blurRad="38100" dist="38100" dir="2700000" algn="tl">
                    <a:srgbClr val="000000">
                      <a:alpha val="43137"/>
                    </a:srgbClr>
                  </a:outerShdw>
                </a:effectLst>
                <a:latin typeface="Palatino Linotype"/>
              </a:rPr>
              <a:t>{</a:t>
            </a:r>
          </a:p>
        </p:txBody>
      </p:sp>
      <p:sp>
        <p:nvSpPr>
          <p:cNvPr id="3" name="Text Placeholder 2"/>
          <p:cNvSpPr>
            <a:spLocks noGrp="1"/>
          </p:cNvSpPr>
          <p:nvPr>
            <p:ph type="body" idx="1"/>
          </p:nvPr>
        </p:nvSpPr>
        <p:spPr>
          <a:xfrm>
            <a:off x="4572000" y="4267368"/>
            <a:ext cx="3733800" cy="731520"/>
          </a:xfrm>
        </p:spPr>
        <p:txBody>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fr-FR" smtClean="0"/>
              <a:t>Modifiez le style du titre</a:t>
            </a:r>
            <a:endParaRPr lang="en-US" dirty="0"/>
          </a:p>
        </p:txBody>
      </p:sp>
      <p:sp>
        <p:nvSpPr>
          <p:cNvPr id="6" name="Date Placeholder 11"/>
          <p:cNvSpPr>
            <a:spLocks noGrp="1"/>
          </p:cNvSpPr>
          <p:nvPr>
            <p:ph type="dt" sz="half" idx="10"/>
          </p:nvPr>
        </p:nvSpPr>
        <p:spPr/>
        <p:txBody>
          <a:bodyPr/>
          <a:lstStyle>
            <a:lvl1pPr>
              <a:defRPr/>
            </a:lvl1pPr>
          </a:lstStyle>
          <a:p>
            <a:pPr>
              <a:defRPr/>
            </a:pPr>
            <a:endParaRPr lang="fr-FR">
              <a:solidFill>
                <a:prstClr val="white">
                  <a:alpha val="60000"/>
                </a:prstClr>
              </a:solidFill>
            </a:endParaRPr>
          </a:p>
        </p:txBody>
      </p:sp>
      <p:sp>
        <p:nvSpPr>
          <p:cNvPr id="7" name="Slide Number Placeholder 12"/>
          <p:cNvSpPr>
            <a:spLocks noGrp="1"/>
          </p:cNvSpPr>
          <p:nvPr>
            <p:ph type="sldNum" sz="quarter" idx="11"/>
          </p:nvPr>
        </p:nvSpPr>
        <p:spPr/>
        <p:txBody>
          <a:bodyPr/>
          <a:lstStyle>
            <a:lvl1pPr>
              <a:defRPr/>
            </a:lvl1pPr>
          </a:lstStyle>
          <a:p>
            <a:pPr>
              <a:defRPr/>
            </a:pPr>
            <a:fld id="{CAEC6972-32A3-4B0B-A020-BA0BD39AACEA}" type="slidenum">
              <a:rPr lang="fr-FR">
                <a:solidFill>
                  <a:prstClr val="white">
                    <a:alpha val="60000"/>
                  </a:prstClr>
                </a:solidFill>
              </a:rPr>
              <a:pPr>
                <a:defRPr/>
              </a:pPr>
              <a:t>‹N°›</a:t>
            </a:fld>
            <a:endParaRPr lang="fr-FR" dirty="0">
              <a:solidFill>
                <a:prstClr val="white">
                  <a:alpha val="60000"/>
                </a:prstClr>
              </a:solidFill>
            </a:endParaRPr>
          </a:p>
        </p:txBody>
      </p:sp>
      <p:sp>
        <p:nvSpPr>
          <p:cNvPr id="8" name="Footer Placeholder 13"/>
          <p:cNvSpPr>
            <a:spLocks noGrp="1"/>
          </p:cNvSpPr>
          <p:nvPr>
            <p:ph type="ftr" sz="quarter" idx="12"/>
          </p:nvPr>
        </p:nvSpPr>
        <p:spPr/>
        <p:txBody>
          <a:bodyPr/>
          <a:lstStyle>
            <a:lvl1pPr>
              <a:defRPr/>
            </a:lvl1pPr>
          </a:lstStyle>
          <a:p>
            <a:pPr>
              <a:defRPr/>
            </a:pPr>
            <a:endParaRPr lang="fr-FR">
              <a:solidFill>
                <a:prstClr val="white">
                  <a:alpha val="60000"/>
                </a:prstClr>
              </a:solidFill>
            </a:endParaRPr>
          </a:p>
        </p:txBody>
      </p:sp>
    </p:spTree>
    <p:extLst>
      <p:ext uri="{BB962C8B-B14F-4D97-AF65-F5344CB8AC3E}">
        <p14:creationId xmlns:p14="http://schemas.microsoft.com/office/powerpoint/2010/main" val="19383747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fr-FR" smtClean="0"/>
              <a:t>Modifiez le style du titre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Date Placeholder 3"/>
          <p:cNvSpPr>
            <a:spLocks noGrp="1"/>
          </p:cNvSpPr>
          <p:nvPr>
            <p:ph type="dt" sz="half" idx="15"/>
          </p:nvPr>
        </p:nvSpPr>
        <p:spPr/>
        <p:txBody>
          <a:bodyPr/>
          <a:lstStyle>
            <a:lvl1pPr>
              <a:defRPr/>
            </a:lvl1pPr>
          </a:lstStyle>
          <a:p>
            <a:pPr>
              <a:defRPr/>
            </a:pPr>
            <a:endParaRPr lang="fr-FR">
              <a:solidFill>
                <a:prstClr val="white">
                  <a:alpha val="60000"/>
                </a:prstClr>
              </a:solidFill>
            </a:endParaRPr>
          </a:p>
        </p:txBody>
      </p:sp>
      <p:sp>
        <p:nvSpPr>
          <p:cNvPr id="8" name="Footer Placeholder 4"/>
          <p:cNvSpPr>
            <a:spLocks noGrp="1"/>
          </p:cNvSpPr>
          <p:nvPr>
            <p:ph type="ftr" sz="quarter" idx="16"/>
          </p:nvPr>
        </p:nvSpPr>
        <p:spPr/>
        <p:txBody>
          <a:bodyPr/>
          <a:lstStyle>
            <a:lvl1pPr>
              <a:defRPr/>
            </a:lvl1pPr>
          </a:lstStyle>
          <a:p>
            <a:pPr>
              <a:defRPr/>
            </a:pPr>
            <a:endParaRPr lang="fr-FR">
              <a:solidFill>
                <a:prstClr val="white">
                  <a:alpha val="60000"/>
                </a:prstClr>
              </a:solidFill>
            </a:endParaRPr>
          </a:p>
        </p:txBody>
      </p:sp>
      <p:sp>
        <p:nvSpPr>
          <p:cNvPr id="9" name="Slide Number Placeholder 5"/>
          <p:cNvSpPr>
            <a:spLocks noGrp="1"/>
          </p:cNvSpPr>
          <p:nvPr>
            <p:ph type="sldNum" sz="quarter" idx="17"/>
          </p:nvPr>
        </p:nvSpPr>
        <p:spPr/>
        <p:txBody>
          <a:bodyPr/>
          <a:lstStyle>
            <a:lvl1pPr>
              <a:defRPr/>
            </a:lvl1pPr>
          </a:lstStyle>
          <a:p>
            <a:pPr>
              <a:defRPr/>
            </a:pPr>
            <a:fld id="{DFCE981A-CEC9-46F5-BBCE-E614D07AF8A7}" type="slidenum">
              <a:rPr lang="fr-FR">
                <a:solidFill>
                  <a:prstClr val="white">
                    <a:alpha val="60000"/>
                  </a:prstClr>
                </a:solidFill>
              </a:rPr>
              <a:pPr>
                <a:defRPr/>
              </a:pPr>
              <a:t>‹N°›</a:t>
            </a:fld>
            <a:endParaRPr lang="fr-FR" dirty="0">
              <a:solidFill>
                <a:prstClr val="white">
                  <a:alpha val="60000"/>
                </a:prstClr>
              </a:solidFill>
            </a:endParaRPr>
          </a:p>
        </p:txBody>
      </p:sp>
    </p:spTree>
    <p:extLst>
      <p:ext uri="{BB962C8B-B14F-4D97-AF65-F5344CB8AC3E}">
        <p14:creationId xmlns:p14="http://schemas.microsoft.com/office/powerpoint/2010/main" val="15886043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7" name="TextBox 12"/>
          <p:cNvSpPr txBox="1"/>
          <p:nvPr/>
        </p:nvSpPr>
        <p:spPr>
          <a:xfrm>
            <a:off x="1057275" y="520700"/>
            <a:ext cx="457200" cy="922338"/>
          </a:xfrm>
          <a:prstGeom prst="rect">
            <a:avLst/>
          </a:prstGeom>
          <a:noFill/>
        </p:spPr>
        <p:txBody>
          <a:bodyPr lIns="0" tIns="0" rIns="0" bIns="0">
            <a:spAutoFit/>
          </a:bodyPr>
          <a:lstStyle/>
          <a:p>
            <a:pPr>
              <a:defRPr/>
            </a:pPr>
            <a:r>
              <a:rPr lang="en-US" sz="6000" dirty="0">
                <a:solidFill>
                  <a:prstClr val="white"/>
                </a:solidFill>
                <a:effectLst>
                  <a:outerShdw blurRad="38100" dist="38100" dir="2700000" algn="tl">
                    <a:srgbClr val="000000">
                      <a:alpha val="43137"/>
                    </a:srgbClr>
                  </a:outerShdw>
                </a:effectLst>
                <a:latin typeface="Palatino Linotype"/>
              </a:rPr>
              <a:t>{</a:t>
            </a:r>
          </a:p>
        </p:txBody>
      </p:sp>
      <p:sp>
        <p:nvSpPr>
          <p:cNvPr id="8" name="TextBox 17"/>
          <p:cNvSpPr txBox="1"/>
          <p:nvPr/>
        </p:nvSpPr>
        <p:spPr>
          <a:xfrm>
            <a:off x="4779963" y="520700"/>
            <a:ext cx="457200" cy="922338"/>
          </a:xfrm>
          <a:prstGeom prst="rect">
            <a:avLst/>
          </a:prstGeom>
          <a:noFill/>
        </p:spPr>
        <p:txBody>
          <a:bodyPr lIns="0" tIns="0" rIns="0" bIns="0">
            <a:spAutoFit/>
          </a:bodyPr>
          <a:lstStyle/>
          <a:p>
            <a:pPr>
              <a:defRPr/>
            </a:pPr>
            <a:r>
              <a:rPr lang="en-US" sz="6000" dirty="0">
                <a:solidFill>
                  <a:prstClr val="white"/>
                </a:solidFill>
                <a:effectLst>
                  <a:outerShdw blurRad="38100" dist="38100" dir="2700000" algn="tl">
                    <a:srgbClr val="000000">
                      <a:alpha val="43137"/>
                    </a:srgbClr>
                  </a:outerShdw>
                </a:effectLst>
                <a:latin typeface="Palatino Linotype"/>
              </a:rPr>
              <a:t>{</a:t>
            </a:r>
          </a:p>
        </p:txBody>
      </p:sp>
      <p:sp>
        <p:nvSpPr>
          <p:cNvPr id="3" name="Text Placeholder 2"/>
          <p:cNvSpPr>
            <a:spLocks noGrp="1"/>
          </p:cNvSpPr>
          <p:nvPr>
            <p:ph type="body" idx="1"/>
          </p:nvPr>
        </p:nvSpPr>
        <p:spPr>
          <a:xfrm>
            <a:off x="1341120" y="661976"/>
            <a:ext cx="3273552" cy="639762"/>
          </a:xfrm>
        </p:spPr>
        <p:txBody>
          <a:bodyP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29200" y="661976"/>
            <a:ext cx="3273552" cy="639762"/>
          </a:xfrm>
        </p:spPr>
        <p:txBody>
          <a:bodyP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2" name="Title 11"/>
          <p:cNvSpPr>
            <a:spLocks noGrp="1"/>
          </p:cNvSpPr>
          <p:nvPr>
            <p:ph type="title"/>
          </p:nvPr>
        </p:nvSpPr>
        <p:spPr/>
        <p:txBody>
          <a:bodyPr/>
          <a:lstStyle/>
          <a:p>
            <a:r>
              <a:rPr lang="fr-FR" smtClean="0"/>
              <a:t>Modifiez le style du titre</a:t>
            </a:r>
            <a:endParaRPr lang="en-US" dirty="0"/>
          </a:p>
        </p:txBody>
      </p:sp>
      <p:sp>
        <p:nvSpPr>
          <p:cNvPr id="9" name="Date Placeholder 13"/>
          <p:cNvSpPr>
            <a:spLocks noGrp="1"/>
          </p:cNvSpPr>
          <p:nvPr>
            <p:ph type="dt" sz="half" idx="10"/>
          </p:nvPr>
        </p:nvSpPr>
        <p:spPr/>
        <p:txBody>
          <a:bodyPr/>
          <a:lstStyle>
            <a:lvl1pPr>
              <a:defRPr/>
            </a:lvl1pPr>
          </a:lstStyle>
          <a:p>
            <a:pPr>
              <a:defRPr/>
            </a:pPr>
            <a:endParaRPr lang="fr-FR">
              <a:solidFill>
                <a:prstClr val="white">
                  <a:alpha val="60000"/>
                </a:prstClr>
              </a:solidFill>
            </a:endParaRPr>
          </a:p>
        </p:txBody>
      </p:sp>
      <p:sp>
        <p:nvSpPr>
          <p:cNvPr id="10" name="Slide Number Placeholder 14"/>
          <p:cNvSpPr>
            <a:spLocks noGrp="1"/>
          </p:cNvSpPr>
          <p:nvPr>
            <p:ph type="sldNum" sz="quarter" idx="11"/>
          </p:nvPr>
        </p:nvSpPr>
        <p:spPr/>
        <p:txBody>
          <a:bodyPr/>
          <a:lstStyle>
            <a:lvl1pPr>
              <a:defRPr/>
            </a:lvl1pPr>
          </a:lstStyle>
          <a:p>
            <a:pPr>
              <a:defRPr/>
            </a:pPr>
            <a:fld id="{F9EB63CF-F56A-4AF2-B405-DD2BC66A0987}" type="slidenum">
              <a:rPr lang="fr-FR">
                <a:solidFill>
                  <a:prstClr val="white">
                    <a:alpha val="60000"/>
                  </a:prstClr>
                </a:solidFill>
              </a:rPr>
              <a:pPr>
                <a:defRPr/>
              </a:pPr>
              <a:t>‹N°›</a:t>
            </a:fld>
            <a:endParaRPr lang="fr-FR" dirty="0">
              <a:solidFill>
                <a:prstClr val="white">
                  <a:alpha val="60000"/>
                </a:prstClr>
              </a:solidFill>
            </a:endParaRPr>
          </a:p>
        </p:txBody>
      </p:sp>
      <p:sp>
        <p:nvSpPr>
          <p:cNvPr id="11" name="Footer Placeholder 15"/>
          <p:cNvSpPr>
            <a:spLocks noGrp="1"/>
          </p:cNvSpPr>
          <p:nvPr>
            <p:ph type="ftr" sz="quarter" idx="12"/>
          </p:nvPr>
        </p:nvSpPr>
        <p:spPr/>
        <p:txBody>
          <a:bodyPr/>
          <a:lstStyle>
            <a:lvl1pPr>
              <a:defRPr/>
            </a:lvl1pPr>
          </a:lstStyle>
          <a:p>
            <a:pPr>
              <a:defRPr/>
            </a:pPr>
            <a:endParaRPr lang="fr-FR">
              <a:solidFill>
                <a:prstClr val="white">
                  <a:alpha val="60000"/>
                </a:prstClr>
              </a:solidFill>
            </a:endParaRPr>
          </a:p>
        </p:txBody>
      </p:sp>
    </p:spTree>
    <p:extLst>
      <p:ext uri="{BB962C8B-B14F-4D97-AF65-F5344CB8AC3E}">
        <p14:creationId xmlns:p14="http://schemas.microsoft.com/office/powerpoint/2010/main" val="24485065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smtClean="0"/>
              <a:t>Modifiez le style du titre</a:t>
            </a:r>
            <a:endParaRPr lang="en-US"/>
          </a:p>
        </p:txBody>
      </p:sp>
      <p:sp>
        <p:nvSpPr>
          <p:cNvPr id="3" name="Date Placeholder 3"/>
          <p:cNvSpPr>
            <a:spLocks noGrp="1"/>
          </p:cNvSpPr>
          <p:nvPr>
            <p:ph type="dt" sz="half" idx="10"/>
          </p:nvPr>
        </p:nvSpPr>
        <p:spPr/>
        <p:txBody>
          <a:bodyPr/>
          <a:lstStyle>
            <a:lvl1pPr>
              <a:defRPr/>
            </a:lvl1pPr>
          </a:lstStyle>
          <a:p>
            <a:pPr>
              <a:defRPr/>
            </a:pPr>
            <a:endParaRPr lang="fr-FR">
              <a:solidFill>
                <a:prstClr val="white">
                  <a:alpha val="60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fr-FR">
              <a:solidFill>
                <a:prstClr val="white">
                  <a:alpha val="60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1B089B0-1D74-4995-BC95-86A587E96BC8}" type="slidenum">
              <a:rPr lang="fr-FR">
                <a:solidFill>
                  <a:prstClr val="white">
                    <a:alpha val="60000"/>
                  </a:prstClr>
                </a:solidFill>
              </a:rPr>
              <a:pPr>
                <a:defRPr/>
              </a:pPr>
              <a:t>‹N°›</a:t>
            </a:fld>
            <a:endParaRPr lang="fr-FR" dirty="0">
              <a:solidFill>
                <a:prstClr val="white">
                  <a:alpha val="60000"/>
                </a:prstClr>
              </a:solidFill>
            </a:endParaRPr>
          </a:p>
        </p:txBody>
      </p:sp>
    </p:spTree>
    <p:extLst>
      <p:ext uri="{BB962C8B-B14F-4D97-AF65-F5344CB8AC3E}">
        <p14:creationId xmlns:p14="http://schemas.microsoft.com/office/powerpoint/2010/main" val="159148295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fr-FR">
              <a:solidFill>
                <a:prstClr val="white">
                  <a:alpha val="60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fr-FR">
              <a:solidFill>
                <a:prstClr val="white">
                  <a:alpha val="60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422B109-5B9F-4EC6-9334-9B71C5AE518B}" type="slidenum">
              <a:rPr lang="fr-FR">
                <a:solidFill>
                  <a:prstClr val="white">
                    <a:alpha val="60000"/>
                  </a:prstClr>
                </a:solidFill>
              </a:rPr>
              <a:pPr>
                <a:defRPr/>
              </a:pPr>
              <a:t>‹N°›</a:t>
            </a:fld>
            <a:endParaRPr lang="fr-FR" dirty="0">
              <a:solidFill>
                <a:prstClr val="white">
                  <a:alpha val="60000"/>
                </a:prstClr>
              </a:solidFill>
            </a:endParaRPr>
          </a:p>
        </p:txBody>
      </p:sp>
    </p:spTree>
    <p:extLst>
      <p:ext uri="{BB962C8B-B14F-4D97-AF65-F5344CB8AC3E}">
        <p14:creationId xmlns:p14="http://schemas.microsoft.com/office/powerpoint/2010/main" val="210162253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5" name="TextBox 8"/>
          <p:cNvSpPr txBox="1"/>
          <p:nvPr/>
        </p:nvSpPr>
        <p:spPr>
          <a:xfrm>
            <a:off x="5329238" y="1774825"/>
            <a:ext cx="457200" cy="1230313"/>
          </a:xfrm>
          <a:prstGeom prst="rect">
            <a:avLst/>
          </a:prstGeom>
          <a:noFill/>
        </p:spPr>
        <p:txBody>
          <a:bodyPr lIns="0" tIns="0" rIns="0" bIns="0">
            <a:spAutoFit/>
          </a:bodyPr>
          <a:lstStyle/>
          <a:p>
            <a:pPr>
              <a:defRPr/>
            </a:pPr>
            <a:r>
              <a:rPr lang="en-US" sz="8000" dirty="0">
                <a:solidFill>
                  <a:prstClr val="white"/>
                </a:solidFill>
                <a:effectLst>
                  <a:outerShdw blurRad="38100" dist="38100" dir="2700000" algn="tl">
                    <a:srgbClr val="000000">
                      <a:alpha val="43137"/>
                    </a:srgbClr>
                  </a:outerShdw>
                </a:effectLst>
                <a:latin typeface="Palatino Linotype"/>
              </a:rPr>
              <a:t>{</a:t>
            </a:r>
          </a:p>
        </p:txBody>
      </p:sp>
      <p:sp>
        <p:nvSpPr>
          <p:cNvPr id="3" name="Content Placeholder 2"/>
          <p:cNvSpPr>
            <a:spLocks noGrp="1"/>
          </p:cNvSpPr>
          <p:nvPr>
            <p:ph idx="1"/>
          </p:nvPr>
        </p:nvSpPr>
        <p:spPr>
          <a:xfrm>
            <a:off x="838200" y="685801"/>
            <a:ext cx="4343400" cy="3429000"/>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5715000" y="685801"/>
            <a:ext cx="2590800" cy="34290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8" name="Title 17"/>
          <p:cNvSpPr>
            <a:spLocks noGrp="1"/>
          </p:cNvSpPr>
          <p:nvPr>
            <p:ph type="title"/>
          </p:nvPr>
        </p:nvSpPr>
        <p:spPr/>
        <p:txBody>
          <a:bodyPr/>
          <a:lstStyle/>
          <a:p>
            <a:r>
              <a:rPr lang="fr-FR" smtClean="0"/>
              <a:t>Modifiez le style du titre</a:t>
            </a:r>
            <a:endParaRPr lang="en-US" dirty="0"/>
          </a:p>
        </p:txBody>
      </p:sp>
      <p:sp>
        <p:nvSpPr>
          <p:cNvPr id="6" name="Date Placeholder 14"/>
          <p:cNvSpPr>
            <a:spLocks noGrp="1"/>
          </p:cNvSpPr>
          <p:nvPr>
            <p:ph type="dt" sz="half" idx="10"/>
          </p:nvPr>
        </p:nvSpPr>
        <p:spPr/>
        <p:txBody>
          <a:bodyPr/>
          <a:lstStyle>
            <a:lvl1pPr>
              <a:defRPr/>
            </a:lvl1pPr>
          </a:lstStyle>
          <a:p>
            <a:pPr>
              <a:defRPr/>
            </a:pPr>
            <a:endParaRPr lang="fr-FR">
              <a:solidFill>
                <a:prstClr val="white">
                  <a:alpha val="60000"/>
                </a:prstClr>
              </a:solidFill>
            </a:endParaRPr>
          </a:p>
        </p:txBody>
      </p:sp>
      <p:sp>
        <p:nvSpPr>
          <p:cNvPr id="7" name="Slide Number Placeholder 15"/>
          <p:cNvSpPr>
            <a:spLocks noGrp="1"/>
          </p:cNvSpPr>
          <p:nvPr>
            <p:ph type="sldNum" sz="quarter" idx="11"/>
          </p:nvPr>
        </p:nvSpPr>
        <p:spPr/>
        <p:txBody>
          <a:bodyPr/>
          <a:lstStyle>
            <a:lvl1pPr>
              <a:defRPr/>
            </a:lvl1pPr>
          </a:lstStyle>
          <a:p>
            <a:pPr>
              <a:defRPr/>
            </a:pPr>
            <a:fld id="{706DD9B6-4B53-49A6-AAD9-76B31B3DA32A}" type="slidenum">
              <a:rPr lang="fr-FR">
                <a:solidFill>
                  <a:prstClr val="white">
                    <a:alpha val="60000"/>
                  </a:prstClr>
                </a:solidFill>
              </a:rPr>
              <a:pPr>
                <a:defRPr/>
              </a:pPr>
              <a:t>‹N°›</a:t>
            </a:fld>
            <a:endParaRPr lang="fr-FR" dirty="0">
              <a:solidFill>
                <a:prstClr val="white">
                  <a:alpha val="60000"/>
                </a:prstClr>
              </a:solidFill>
            </a:endParaRPr>
          </a:p>
        </p:txBody>
      </p:sp>
      <p:sp>
        <p:nvSpPr>
          <p:cNvPr id="8" name="Footer Placeholder 16"/>
          <p:cNvSpPr>
            <a:spLocks noGrp="1"/>
          </p:cNvSpPr>
          <p:nvPr>
            <p:ph type="ftr" sz="quarter" idx="12"/>
          </p:nvPr>
        </p:nvSpPr>
        <p:spPr/>
        <p:txBody>
          <a:bodyPr/>
          <a:lstStyle>
            <a:lvl1pPr>
              <a:defRPr/>
            </a:lvl1pPr>
          </a:lstStyle>
          <a:p>
            <a:pPr>
              <a:defRPr/>
            </a:pPr>
            <a:endParaRPr lang="fr-FR">
              <a:solidFill>
                <a:prstClr val="white">
                  <a:alpha val="60000"/>
                </a:prstClr>
              </a:solidFill>
            </a:endParaRPr>
          </a:p>
        </p:txBody>
      </p:sp>
    </p:spTree>
    <p:extLst>
      <p:ext uri="{BB962C8B-B14F-4D97-AF65-F5344CB8AC3E}">
        <p14:creationId xmlns:p14="http://schemas.microsoft.com/office/powerpoint/2010/main" val="362546517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5" name="TextBox 8"/>
          <p:cNvSpPr txBox="1"/>
          <p:nvPr/>
        </p:nvSpPr>
        <p:spPr>
          <a:xfrm>
            <a:off x="2435225" y="3332163"/>
            <a:ext cx="457200" cy="922337"/>
          </a:xfrm>
          <a:prstGeom prst="rect">
            <a:avLst/>
          </a:prstGeom>
          <a:noFill/>
        </p:spPr>
        <p:txBody>
          <a:bodyPr lIns="0" tIns="0" rIns="0" bIns="0">
            <a:spAutoFit/>
          </a:bodyPr>
          <a:lstStyle/>
          <a:p>
            <a:pPr>
              <a:defRPr/>
            </a:pPr>
            <a:r>
              <a:rPr lang="en-US" sz="6000" dirty="0">
                <a:solidFill>
                  <a:prstClr val="white"/>
                </a:solidFill>
                <a:effectLst>
                  <a:outerShdw blurRad="38100" dist="38100" dir="2700000" algn="tl">
                    <a:srgbClr val="000000">
                      <a:alpha val="43137"/>
                    </a:srgbClr>
                  </a:outerShdw>
                </a:effectLst>
                <a:latin typeface="Palatino Linotype"/>
              </a:rPr>
              <a:t>{</a:t>
            </a:r>
          </a:p>
        </p:txBody>
      </p:sp>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en-US" noProof="0"/>
          </a:p>
        </p:txBody>
      </p:sp>
      <p:sp>
        <p:nvSpPr>
          <p:cNvPr id="4" name="Text Placeholder 3"/>
          <p:cNvSpPr>
            <a:spLocks noGrp="1"/>
          </p:cNvSpPr>
          <p:nvPr>
            <p:ph type="body" sz="half" idx="2"/>
          </p:nvPr>
        </p:nvSpPr>
        <p:spPr>
          <a:xfrm>
            <a:off x="2743200" y="3453047"/>
            <a:ext cx="5029200" cy="720804"/>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1" name="Title 10"/>
          <p:cNvSpPr>
            <a:spLocks noGrp="1"/>
          </p:cNvSpPr>
          <p:nvPr>
            <p:ph type="title"/>
          </p:nvPr>
        </p:nvSpPr>
        <p:spPr/>
        <p:txBody>
          <a:bodyPr/>
          <a:lstStyle/>
          <a:p>
            <a:r>
              <a:rPr lang="fr-FR" smtClean="0"/>
              <a:t>Modifiez le style du titre</a:t>
            </a:r>
            <a:endParaRPr lang="en-US"/>
          </a:p>
        </p:txBody>
      </p:sp>
      <p:sp>
        <p:nvSpPr>
          <p:cNvPr id="6" name="Date Placeholder 12"/>
          <p:cNvSpPr>
            <a:spLocks noGrp="1"/>
          </p:cNvSpPr>
          <p:nvPr>
            <p:ph type="dt" sz="half" idx="10"/>
          </p:nvPr>
        </p:nvSpPr>
        <p:spPr/>
        <p:txBody>
          <a:bodyPr/>
          <a:lstStyle>
            <a:lvl1pPr>
              <a:defRPr/>
            </a:lvl1pPr>
          </a:lstStyle>
          <a:p>
            <a:pPr>
              <a:defRPr/>
            </a:pPr>
            <a:endParaRPr lang="fr-FR">
              <a:solidFill>
                <a:prstClr val="white">
                  <a:alpha val="60000"/>
                </a:prstClr>
              </a:solidFill>
            </a:endParaRPr>
          </a:p>
        </p:txBody>
      </p:sp>
      <p:sp>
        <p:nvSpPr>
          <p:cNvPr id="7" name="Slide Number Placeholder 13"/>
          <p:cNvSpPr>
            <a:spLocks noGrp="1"/>
          </p:cNvSpPr>
          <p:nvPr>
            <p:ph type="sldNum" sz="quarter" idx="11"/>
          </p:nvPr>
        </p:nvSpPr>
        <p:spPr/>
        <p:txBody>
          <a:bodyPr/>
          <a:lstStyle>
            <a:lvl1pPr>
              <a:defRPr/>
            </a:lvl1pPr>
          </a:lstStyle>
          <a:p>
            <a:pPr>
              <a:defRPr/>
            </a:pPr>
            <a:fld id="{BB979C2B-2299-40DC-8F82-5A0A87236D97}" type="slidenum">
              <a:rPr lang="fr-FR">
                <a:solidFill>
                  <a:prstClr val="white">
                    <a:alpha val="60000"/>
                  </a:prstClr>
                </a:solidFill>
              </a:rPr>
              <a:pPr>
                <a:defRPr/>
              </a:pPr>
              <a:t>‹N°›</a:t>
            </a:fld>
            <a:endParaRPr lang="fr-FR" dirty="0">
              <a:solidFill>
                <a:prstClr val="white">
                  <a:alpha val="60000"/>
                </a:prstClr>
              </a:solidFill>
            </a:endParaRPr>
          </a:p>
        </p:txBody>
      </p:sp>
      <p:sp>
        <p:nvSpPr>
          <p:cNvPr id="8" name="Footer Placeholder 14"/>
          <p:cNvSpPr>
            <a:spLocks noGrp="1"/>
          </p:cNvSpPr>
          <p:nvPr>
            <p:ph type="ftr" sz="quarter" idx="12"/>
          </p:nvPr>
        </p:nvSpPr>
        <p:spPr/>
        <p:txBody>
          <a:bodyPr/>
          <a:lstStyle>
            <a:lvl1pPr>
              <a:defRPr/>
            </a:lvl1pPr>
          </a:lstStyle>
          <a:p>
            <a:pPr>
              <a:defRPr/>
            </a:pPr>
            <a:endParaRPr lang="fr-FR">
              <a:solidFill>
                <a:prstClr val="white">
                  <a:alpha val="60000"/>
                </a:prstClr>
              </a:solidFill>
            </a:endParaRPr>
          </a:p>
        </p:txBody>
      </p:sp>
    </p:spTree>
    <p:extLst>
      <p:ext uri="{BB962C8B-B14F-4D97-AF65-F5344CB8AC3E}">
        <p14:creationId xmlns:p14="http://schemas.microsoft.com/office/powerpoint/2010/main" val="881871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fr-FR"/>
          </a:p>
        </p:txBody>
      </p:sp>
      <p:sp>
        <p:nvSpPr>
          <p:cNvPr id="6" name="Slide Number Placeholder 5"/>
          <p:cNvSpPr>
            <a:spLocks noGrp="1"/>
          </p:cNvSpPr>
          <p:nvPr>
            <p:ph type="sldNum" sz="quarter" idx="11"/>
          </p:nvPr>
        </p:nvSpPr>
        <p:spPr/>
        <p:txBody>
          <a:bodyPr/>
          <a:lstStyle/>
          <a:p>
            <a:pPr>
              <a:defRPr/>
            </a:pPr>
            <a:fld id="{B135FC7D-3E15-434C-A1D7-7E626DE392A2}" type="slidenum">
              <a:rPr lang="fr-FR" smtClean="0"/>
              <a:pPr>
                <a:defRPr/>
              </a:pPr>
              <a:t>‹N°›</a:t>
            </a:fld>
            <a:endParaRPr lang="fr-FR" dirty="0"/>
          </a:p>
        </p:txBody>
      </p:sp>
      <p:sp>
        <p:nvSpPr>
          <p:cNvPr id="7" name="Footer Placeholder 6"/>
          <p:cNvSpPr>
            <a:spLocks noGrp="1"/>
          </p:cNvSpPr>
          <p:nvPr>
            <p:ph type="ftr" sz="quarter" idx="12"/>
          </p:nvPr>
        </p:nvSpPr>
        <p:spPr/>
        <p:txBody>
          <a:bodyPr/>
          <a:lstStyle/>
          <a:p>
            <a:pPr>
              <a:defRPr/>
            </a:pPr>
            <a:endParaRPr lang="fr-F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lvl1pPr>
              <a:defRPr/>
            </a:lvl1pPr>
          </a:lstStyle>
          <a:p>
            <a:pPr>
              <a:defRPr/>
            </a:pPr>
            <a:endParaRPr lang="fr-FR">
              <a:solidFill>
                <a:prstClr val="white">
                  <a:alpha val="6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r-FR">
              <a:solidFill>
                <a:prstClr val="white">
                  <a:alpha val="6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AD4D016-7FBB-4920-AF3F-C0A3225AE9B8}" type="slidenum">
              <a:rPr lang="fr-FR">
                <a:solidFill>
                  <a:prstClr val="white">
                    <a:alpha val="60000"/>
                  </a:prstClr>
                </a:solidFill>
              </a:rPr>
              <a:pPr>
                <a:defRPr/>
              </a:pPr>
              <a:t>‹N°›</a:t>
            </a:fld>
            <a:endParaRPr lang="fr-FR" dirty="0">
              <a:solidFill>
                <a:prstClr val="white">
                  <a:alpha val="60000"/>
                </a:prstClr>
              </a:solidFill>
            </a:endParaRPr>
          </a:p>
        </p:txBody>
      </p:sp>
    </p:spTree>
    <p:extLst>
      <p:ext uri="{BB962C8B-B14F-4D97-AF65-F5344CB8AC3E}">
        <p14:creationId xmlns:p14="http://schemas.microsoft.com/office/powerpoint/2010/main" val="132773587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lvl1pPr>
              <a:defRPr/>
            </a:lvl1pPr>
          </a:lstStyle>
          <a:p>
            <a:pPr>
              <a:defRPr/>
            </a:pPr>
            <a:endParaRPr lang="fr-FR">
              <a:solidFill>
                <a:prstClr val="white">
                  <a:alpha val="6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r-FR">
              <a:solidFill>
                <a:prstClr val="white">
                  <a:alpha val="6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BCFCEF2-8628-4D20-A997-F5B2F29263DE}" type="slidenum">
              <a:rPr lang="fr-FR">
                <a:solidFill>
                  <a:prstClr val="white">
                    <a:alpha val="60000"/>
                  </a:prstClr>
                </a:solidFill>
              </a:rPr>
              <a:pPr>
                <a:defRPr/>
              </a:pPr>
              <a:t>‹N°›</a:t>
            </a:fld>
            <a:endParaRPr lang="fr-FR" dirty="0">
              <a:solidFill>
                <a:prstClr val="white">
                  <a:alpha val="60000"/>
                </a:prstClr>
              </a:solidFill>
            </a:endParaRPr>
          </a:p>
        </p:txBody>
      </p:sp>
    </p:spTree>
    <p:extLst>
      <p:ext uri="{BB962C8B-B14F-4D97-AF65-F5344CB8AC3E}">
        <p14:creationId xmlns:p14="http://schemas.microsoft.com/office/powerpoint/2010/main" val="62711914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457200" y="292100"/>
            <a:ext cx="8229600" cy="1384300"/>
          </a:xfrm>
        </p:spPr>
        <p:txBody>
          <a:bodyPr/>
          <a:lstStyle/>
          <a:p>
            <a:r>
              <a:rPr lang="fr-FR" smtClean="0"/>
              <a:t>Modifiez le style du titre</a:t>
            </a:r>
            <a:endParaRPr lang="fr-FR"/>
          </a:p>
        </p:txBody>
      </p:sp>
      <p:sp>
        <p:nvSpPr>
          <p:cNvPr id="3" name="Espace réservé du tableau 2"/>
          <p:cNvSpPr>
            <a:spLocks noGrp="1"/>
          </p:cNvSpPr>
          <p:nvPr>
            <p:ph type="tbl" idx="1"/>
          </p:nvPr>
        </p:nvSpPr>
        <p:spPr>
          <a:xfrm>
            <a:off x="457200" y="1905000"/>
            <a:ext cx="8229600" cy="4114800"/>
          </a:xfrm>
        </p:spPr>
        <p:txBody>
          <a:bodyPr/>
          <a:lstStyle/>
          <a:p>
            <a:pPr lvl="0"/>
            <a:endParaRPr lang="fr-FR" noProof="0" dirty="0" smtClean="0"/>
          </a:p>
        </p:txBody>
      </p:sp>
      <p:sp>
        <p:nvSpPr>
          <p:cNvPr id="4" name="Date Placeholder 3"/>
          <p:cNvSpPr>
            <a:spLocks noGrp="1"/>
          </p:cNvSpPr>
          <p:nvPr>
            <p:ph type="dt" sz="half" idx="10"/>
          </p:nvPr>
        </p:nvSpPr>
        <p:spPr/>
        <p:txBody>
          <a:bodyPr/>
          <a:lstStyle>
            <a:lvl1pPr>
              <a:defRPr/>
            </a:lvl1pPr>
          </a:lstStyle>
          <a:p>
            <a:pPr>
              <a:defRPr/>
            </a:pPr>
            <a:endParaRPr lang="fr-FR">
              <a:solidFill>
                <a:prstClr val="white">
                  <a:alpha val="6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r-FR">
              <a:solidFill>
                <a:prstClr val="white">
                  <a:alpha val="6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740A6F1-A5E7-41E3-A9C8-80BC2F8B7645}" type="slidenum">
              <a:rPr lang="fr-FR">
                <a:solidFill>
                  <a:prstClr val="white">
                    <a:alpha val="60000"/>
                  </a:prstClr>
                </a:solidFill>
              </a:rPr>
              <a:pPr>
                <a:defRPr/>
              </a:pPr>
              <a:t>‹N°›</a:t>
            </a:fld>
            <a:endParaRPr lang="fr-FR" dirty="0">
              <a:solidFill>
                <a:prstClr val="white">
                  <a:alpha val="60000"/>
                </a:prstClr>
              </a:solidFill>
            </a:endParaRPr>
          </a:p>
        </p:txBody>
      </p:sp>
    </p:spTree>
    <p:extLst>
      <p:ext uri="{BB962C8B-B14F-4D97-AF65-F5344CB8AC3E}">
        <p14:creationId xmlns:p14="http://schemas.microsoft.com/office/powerpoint/2010/main" val="45066230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AndTwoObj">
  <p:cSld name="Titre. Contenu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92100"/>
            <a:ext cx="8229600" cy="1384300"/>
          </a:xfrm>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905000"/>
            <a:ext cx="4038600" cy="4114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8200" y="1905000"/>
            <a:ext cx="4038600" cy="1981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648200" y="4038600"/>
            <a:ext cx="4038600" cy="1981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Date Placeholder 3"/>
          <p:cNvSpPr>
            <a:spLocks noGrp="1"/>
          </p:cNvSpPr>
          <p:nvPr>
            <p:ph type="dt" sz="half" idx="10"/>
          </p:nvPr>
        </p:nvSpPr>
        <p:spPr/>
        <p:txBody>
          <a:bodyPr/>
          <a:lstStyle>
            <a:lvl1pPr>
              <a:defRPr/>
            </a:lvl1pPr>
          </a:lstStyle>
          <a:p>
            <a:pPr>
              <a:defRPr/>
            </a:pPr>
            <a:endParaRPr lang="fr-FR">
              <a:solidFill>
                <a:prstClr val="white">
                  <a:alpha val="60000"/>
                </a:prstClr>
              </a:solidFill>
            </a:endParaRPr>
          </a:p>
        </p:txBody>
      </p:sp>
      <p:sp>
        <p:nvSpPr>
          <p:cNvPr id="7" name="Footer Placeholder 4"/>
          <p:cNvSpPr>
            <a:spLocks noGrp="1"/>
          </p:cNvSpPr>
          <p:nvPr>
            <p:ph type="ftr" sz="quarter" idx="11"/>
          </p:nvPr>
        </p:nvSpPr>
        <p:spPr/>
        <p:txBody>
          <a:bodyPr/>
          <a:lstStyle>
            <a:lvl1pPr>
              <a:defRPr/>
            </a:lvl1pPr>
          </a:lstStyle>
          <a:p>
            <a:pPr>
              <a:defRPr/>
            </a:pPr>
            <a:endParaRPr lang="fr-FR">
              <a:solidFill>
                <a:prstClr val="white">
                  <a:alpha val="60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EC5AE492-5DFD-4C82-8891-47E4D1096D63}" type="slidenum">
              <a:rPr lang="fr-FR">
                <a:solidFill>
                  <a:prstClr val="white">
                    <a:alpha val="60000"/>
                  </a:prstClr>
                </a:solidFill>
              </a:rPr>
              <a:pPr>
                <a:defRPr/>
              </a:pPr>
              <a:t>‹N°›</a:t>
            </a:fld>
            <a:endParaRPr lang="fr-FR" dirty="0">
              <a:solidFill>
                <a:prstClr val="white">
                  <a:alpha val="60000"/>
                </a:prstClr>
              </a:solidFill>
            </a:endParaRPr>
          </a:p>
        </p:txBody>
      </p:sp>
    </p:spTree>
    <p:extLst>
      <p:ext uri="{BB962C8B-B14F-4D97-AF65-F5344CB8AC3E}">
        <p14:creationId xmlns:p14="http://schemas.microsoft.com/office/powerpoint/2010/main" val="296697260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292100"/>
            <a:ext cx="8229600" cy="57277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Date Placeholder 3"/>
          <p:cNvSpPr>
            <a:spLocks noGrp="1"/>
          </p:cNvSpPr>
          <p:nvPr>
            <p:ph type="dt" sz="half" idx="10"/>
          </p:nvPr>
        </p:nvSpPr>
        <p:spPr/>
        <p:txBody>
          <a:bodyPr/>
          <a:lstStyle>
            <a:lvl1pPr>
              <a:defRPr/>
            </a:lvl1pPr>
          </a:lstStyle>
          <a:p>
            <a:pPr>
              <a:defRPr/>
            </a:pPr>
            <a:endParaRPr lang="fr-FR">
              <a:solidFill>
                <a:prstClr val="white">
                  <a:alpha val="60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fr-FR">
              <a:solidFill>
                <a:prstClr val="white">
                  <a:alpha val="60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57C15CF-E473-432A-AD01-7E7756B81D31}" type="slidenum">
              <a:rPr lang="fr-FR">
                <a:solidFill>
                  <a:prstClr val="white">
                    <a:alpha val="60000"/>
                  </a:prstClr>
                </a:solidFill>
              </a:rPr>
              <a:pPr>
                <a:defRPr/>
              </a:pPr>
              <a:t>‹N°›</a:t>
            </a:fld>
            <a:endParaRPr lang="fr-FR" dirty="0">
              <a:solidFill>
                <a:prstClr val="white">
                  <a:alpha val="60000"/>
                </a:prstClr>
              </a:solidFill>
            </a:endParaRPr>
          </a:p>
        </p:txBody>
      </p:sp>
    </p:spTree>
    <p:extLst>
      <p:ext uri="{BB962C8B-B14F-4D97-AF65-F5344CB8AC3E}">
        <p14:creationId xmlns:p14="http://schemas.microsoft.com/office/powerpoint/2010/main" val="366277833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fourObj">
  <p:cSld name="Titre et 4 contenus">
    <p:spTree>
      <p:nvGrpSpPr>
        <p:cNvPr id="1" name=""/>
        <p:cNvGrpSpPr/>
        <p:nvPr/>
      </p:nvGrpSpPr>
      <p:grpSpPr>
        <a:xfrm>
          <a:off x="0" y="0"/>
          <a:ext cx="0" cy="0"/>
          <a:chOff x="0" y="0"/>
          <a:chExt cx="0" cy="0"/>
        </a:xfrm>
      </p:grpSpPr>
      <p:sp>
        <p:nvSpPr>
          <p:cNvPr id="2" name="Titre 1"/>
          <p:cNvSpPr>
            <a:spLocks noGrp="1"/>
          </p:cNvSpPr>
          <p:nvPr>
            <p:ph type="title" sz="quarter"/>
          </p:nvPr>
        </p:nvSpPr>
        <p:spPr>
          <a:xfrm>
            <a:off x="457200" y="292100"/>
            <a:ext cx="8229600" cy="1384300"/>
          </a:xfrm>
        </p:spPr>
        <p:txBody>
          <a:bodyPr/>
          <a:lstStyle/>
          <a:p>
            <a:r>
              <a:rPr lang="fr-FR" smtClean="0"/>
              <a:t>Modifiez le style du titre</a:t>
            </a:r>
            <a:endParaRPr lang="fr-FR"/>
          </a:p>
        </p:txBody>
      </p:sp>
      <p:sp>
        <p:nvSpPr>
          <p:cNvPr id="3" name="Espace réservé du contenu 2"/>
          <p:cNvSpPr>
            <a:spLocks noGrp="1"/>
          </p:cNvSpPr>
          <p:nvPr>
            <p:ph sz="quarter" idx="1"/>
          </p:nvPr>
        </p:nvSpPr>
        <p:spPr>
          <a:xfrm>
            <a:off x="457200" y="1905000"/>
            <a:ext cx="4038600" cy="1981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8200" y="1905000"/>
            <a:ext cx="4038600" cy="1981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57200" y="4038600"/>
            <a:ext cx="4038600" cy="1981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contenu 5"/>
          <p:cNvSpPr>
            <a:spLocks noGrp="1"/>
          </p:cNvSpPr>
          <p:nvPr>
            <p:ph sz="quarter" idx="4"/>
          </p:nvPr>
        </p:nvSpPr>
        <p:spPr>
          <a:xfrm>
            <a:off x="4648200" y="4038600"/>
            <a:ext cx="4038600" cy="1981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Date Placeholder 3"/>
          <p:cNvSpPr>
            <a:spLocks noGrp="1"/>
          </p:cNvSpPr>
          <p:nvPr>
            <p:ph type="dt" sz="half" idx="10"/>
          </p:nvPr>
        </p:nvSpPr>
        <p:spPr/>
        <p:txBody>
          <a:bodyPr/>
          <a:lstStyle>
            <a:lvl1pPr>
              <a:defRPr/>
            </a:lvl1pPr>
          </a:lstStyle>
          <a:p>
            <a:pPr>
              <a:defRPr/>
            </a:pPr>
            <a:endParaRPr lang="fr-FR">
              <a:solidFill>
                <a:prstClr val="white">
                  <a:alpha val="60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fr-FR">
              <a:solidFill>
                <a:prstClr val="white">
                  <a:alpha val="60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E1228A1-526B-4979-A013-7323D62C084E}" type="slidenum">
              <a:rPr lang="fr-FR">
                <a:solidFill>
                  <a:prstClr val="white">
                    <a:alpha val="60000"/>
                  </a:prstClr>
                </a:solidFill>
              </a:rPr>
              <a:pPr>
                <a:defRPr/>
              </a:pPr>
              <a:t>‹N°›</a:t>
            </a:fld>
            <a:endParaRPr lang="fr-FR" dirty="0">
              <a:solidFill>
                <a:prstClr val="white">
                  <a:alpha val="60000"/>
                </a:prstClr>
              </a:solidFill>
            </a:endParaRPr>
          </a:p>
        </p:txBody>
      </p:sp>
    </p:spTree>
    <p:extLst>
      <p:ext uri="{BB962C8B-B14F-4D97-AF65-F5344CB8AC3E}">
        <p14:creationId xmlns:p14="http://schemas.microsoft.com/office/powerpoint/2010/main" val="346394201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4" name="TextBox 7"/>
          <p:cNvSpPr txBox="1"/>
          <p:nvPr/>
        </p:nvSpPr>
        <p:spPr>
          <a:xfrm>
            <a:off x="1828800" y="3159125"/>
            <a:ext cx="457200" cy="1035050"/>
          </a:xfrm>
          <a:prstGeom prst="rect">
            <a:avLst/>
          </a:prstGeom>
          <a:noFill/>
        </p:spPr>
        <p:txBody>
          <a:bodyPr lIns="0" tIns="9144" rIns="0" bIns="9144" anchor="ctr">
            <a:spAutoFit/>
          </a:bodyPr>
          <a:lstStyle/>
          <a:p>
            <a:pPr>
              <a:defRPr/>
            </a:pPr>
            <a:r>
              <a:rPr lang="en-US" sz="6600" dirty="0">
                <a:solidFill>
                  <a:prstClr val="white"/>
                </a:solidFill>
                <a:effectLst>
                  <a:outerShdw blurRad="38100" dist="38100" dir="2700000" algn="tl">
                    <a:srgbClr val="000000">
                      <a:alpha val="43137"/>
                    </a:srgbClr>
                  </a:outerShdw>
                </a:effectLst>
                <a:latin typeface="Palatino Linotype"/>
              </a:rPr>
              <a:t>{</a:t>
            </a:r>
          </a:p>
        </p:txBody>
      </p:sp>
      <p:sp>
        <p:nvSpPr>
          <p:cNvPr id="2" name="Title 1"/>
          <p:cNvSpPr>
            <a:spLocks noGrp="1"/>
          </p:cNvSpPr>
          <p:nvPr>
            <p:ph type="ctrTitle"/>
          </p:nvPr>
        </p:nvSpPr>
        <p:spPr>
          <a:xfrm>
            <a:off x="777240" y="1219200"/>
            <a:ext cx="7543800" cy="2152650"/>
          </a:xfrm>
        </p:spPr>
        <p:txBody>
          <a:bodyPr/>
          <a:lstStyle>
            <a:lvl1pPr>
              <a:defRPr sz="6000">
                <a:solidFill>
                  <a:schemeClr val="tx1"/>
                </a:solidFill>
              </a:defRPr>
            </a:lvl1pPr>
          </a:lstStyle>
          <a:p>
            <a:r>
              <a:rPr lang="fr-FR" smtClean="0"/>
              <a:t>Modifiez le style du titre</a:t>
            </a:r>
            <a:endParaRPr lang="en-US" dirty="0"/>
          </a:p>
        </p:txBody>
      </p:sp>
      <p:sp>
        <p:nvSpPr>
          <p:cNvPr id="3" name="Subtitle 2"/>
          <p:cNvSpPr>
            <a:spLocks noGrp="1"/>
          </p:cNvSpPr>
          <p:nvPr>
            <p:ph type="subTitle" idx="1"/>
          </p:nvPr>
        </p:nvSpPr>
        <p:spPr>
          <a:xfrm>
            <a:off x="2133600" y="3375491"/>
            <a:ext cx="6172200" cy="6858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5" name="Date Placeholder 14"/>
          <p:cNvSpPr>
            <a:spLocks noGrp="1"/>
          </p:cNvSpPr>
          <p:nvPr>
            <p:ph type="dt" sz="half" idx="10"/>
          </p:nvPr>
        </p:nvSpPr>
        <p:spPr/>
        <p:txBody>
          <a:bodyPr/>
          <a:lstStyle>
            <a:lvl1pPr>
              <a:defRPr/>
            </a:lvl1pPr>
          </a:lstStyle>
          <a:p>
            <a:pPr>
              <a:defRPr/>
            </a:pPr>
            <a:endParaRPr lang="fr-FR">
              <a:solidFill>
                <a:prstClr val="white">
                  <a:alpha val="60000"/>
                </a:prstClr>
              </a:solidFill>
            </a:endParaRPr>
          </a:p>
        </p:txBody>
      </p:sp>
      <p:sp>
        <p:nvSpPr>
          <p:cNvPr id="6" name="Slide Number Placeholder 15"/>
          <p:cNvSpPr>
            <a:spLocks noGrp="1"/>
          </p:cNvSpPr>
          <p:nvPr>
            <p:ph type="sldNum" sz="quarter" idx="11"/>
          </p:nvPr>
        </p:nvSpPr>
        <p:spPr/>
        <p:txBody>
          <a:bodyPr/>
          <a:lstStyle>
            <a:lvl1pPr>
              <a:defRPr/>
            </a:lvl1pPr>
          </a:lstStyle>
          <a:p>
            <a:pPr>
              <a:defRPr/>
            </a:pPr>
            <a:fld id="{8CCD7357-9234-4FAC-8343-0DFD3F6AAB45}" type="slidenum">
              <a:rPr lang="fr-FR">
                <a:solidFill>
                  <a:prstClr val="white">
                    <a:alpha val="60000"/>
                  </a:prstClr>
                </a:solidFill>
              </a:rPr>
              <a:pPr>
                <a:defRPr/>
              </a:pPr>
              <a:t>‹N°›</a:t>
            </a:fld>
            <a:endParaRPr lang="fr-FR" dirty="0">
              <a:solidFill>
                <a:prstClr val="white">
                  <a:alpha val="60000"/>
                </a:prstClr>
              </a:solidFill>
            </a:endParaRPr>
          </a:p>
        </p:txBody>
      </p:sp>
      <p:sp>
        <p:nvSpPr>
          <p:cNvPr id="7" name="Footer Placeholder 16"/>
          <p:cNvSpPr>
            <a:spLocks noGrp="1"/>
          </p:cNvSpPr>
          <p:nvPr>
            <p:ph type="ftr" sz="quarter" idx="12"/>
          </p:nvPr>
        </p:nvSpPr>
        <p:spPr/>
        <p:txBody>
          <a:bodyPr/>
          <a:lstStyle>
            <a:lvl1pPr>
              <a:defRPr/>
            </a:lvl1pPr>
          </a:lstStyle>
          <a:p>
            <a:pPr>
              <a:defRPr/>
            </a:pPr>
            <a:endParaRPr lang="fr-FR">
              <a:solidFill>
                <a:prstClr val="white">
                  <a:alpha val="60000"/>
                </a:prstClr>
              </a:solidFill>
            </a:endParaRPr>
          </a:p>
        </p:txBody>
      </p:sp>
    </p:spTree>
    <p:extLst>
      <p:ext uri="{BB962C8B-B14F-4D97-AF65-F5344CB8AC3E}">
        <p14:creationId xmlns:p14="http://schemas.microsoft.com/office/powerpoint/2010/main" val="57471184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3" name="Title 12"/>
          <p:cNvSpPr>
            <a:spLocks noGrp="1"/>
          </p:cNvSpPr>
          <p:nvPr>
            <p:ph type="title"/>
          </p:nvPr>
        </p:nvSpPr>
        <p:spPr/>
        <p:txBody>
          <a:bodyPr/>
          <a:lstStyle/>
          <a:p>
            <a:r>
              <a:rPr lang="fr-FR" smtClean="0"/>
              <a:t>Modifiez le style du titre</a:t>
            </a:r>
            <a:endParaRPr lang="en-US"/>
          </a:p>
        </p:txBody>
      </p:sp>
      <p:sp>
        <p:nvSpPr>
          <p:cNvPr id="4" name="Date Placeholder 3"/>
          <p:cNvSpPr>
            <a:spLocks noGrp="1"/>
          </p:cNvSpPr>
          <p:nvPr>
            <p:ph type="dt" sz="half" idx="10"/>
          </p:nvPr>
        </p:nvSpPr>
        <p:spPr/>
        <p:txBody>
          <a:bodyPr/>
          <a:lstStyle>
            <a:lvl1pPr>
              <a:defRPr/>
            </a:lvl1pPr>
          </a:lstStyle>
          <a:p>
            <a:pPr>
              <a:defRPr/>
            </a:pPr>
            <a:endParaRPr lang="fr-FR">
              <a:solidFill>
                <a:prstClr val="white">
                  <a:alpha val="6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r-FR">
              <a:solidFill>
                <a:prstClr val="white">
                  <a:alpha val="6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D0CC9E5-4BBE-40A5-959E-B74C7353CA1E}" type="slidenum">
              <a:rPr lang="fr-FR">
                <a:solidFill>
                  <a:prstClr val="white">
                    <a:alpha val="60000"/>
                  </a:prstClr>
                </a:solidFill>
              </a:rPr>
              <a:pPr>
                <a:defRPr/>
              </a:pPr>
              <a:t>‹N°›</a:t>
            </a:fld>
            <a:endParaRPr lang="fr-FR" dirty="0">
              <a:solidFill>
                <a:prstClr val="white">
                  <a:alpha val="60000"/>
                </a:prstClr>
              </a:solidFill>
            </a:endParaRPr>
          </a:p>
        </p:txBody>
      </p:sp>
    </p:spTree>
    <p:extLst>
      <p:ext uri="{BB962C8B-B14F-4D97-AF65-F5344CB8AC3E}">
        <p14:creationId xmlns:p14="http://schemas.microsoft.com/office/powerpoint/2010/main" val="83704378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5" name="TextBox 7"/>
          <p:cNvSpPr txBox="1"/>
          <p:nvPr/>
        </p:nvSpPr>
        <p:spPr>
          <a:xfrm>
            <a:off x="4267200" y="4075113"/>
            <a:ext cx="457200" cy="1014412"/>
          </a:xfrm>
          <a:prstGeom prst="rect">
            <a:avLst/>
          </a:prstGeom>
          <a:noFill/>
        </p:spPr>
        <p:txBody>
          <a:bodyPr lIns="0" tIns="0" rIns="0" bIns="0">
            <a:spAutoFit/>
          </a:bodyPr>
          <a:lstStyle/>
          <a:p>
            <a:pPr>
              <a:defRPr/>
            </a:pPr>
            <a:r>
              <a:rPr lang="en-US" sz="6600" dirty="0">
                <a:solidFill>
                  <a:prstClr val="white"/>
                </a:solidFill>
                <a:effectLst>
                  <a:outerShdw blurRad="38100" dist="38100" dir="2700000" algn="tl">
                    <a:srgbClr val="000000">
                      <a:alpha val="43137"/>
                    </a:srgbClr>
                  </a:outerShdw>
                </a:effectLst>
                <a:latin typeface="Palatino Linotype"/>
              </a:rPr>
              <a:t>{</a:t>
            </a:r>
          </a:p>
        </p:txBody>
      </p:sp>
      <p:sp>
        <p:nvSpPr>
          <p:cNvPr id="3" name="Text Placeholder 2"/>
          <p:cNvSpPr>
            <a:spLocks noGrp="1"/>
          </p:cNvSpPr>
          <p:nvPr>
            <p:ph type="body" idx="1"/>
          </p:nvPr>
        </p:nvSpPr>
        <p:spPr>
          <a:xfrm>
            <a:off x="4572000" y="4267368"/>
            <a:ext cx="3733800" cy="731520"/>
          </a:xfrm>
        </p:spPr>
        <p:txBody>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fr-FR" smtClean="0"/>
              <a:t>Modifiez le style du titre</a:t>
            </a:r>
            <a:endParaRPr lang="en-US" dirty="0"/>
          </a:p>
        </p:txBody>
      </p:sp>
      <p:sp>
        <p:nvSpPr>
          <p:cNvPr id="6" name="Date Placeholder 11"/>
          <p:cNvSpPr>
            <a:spLocks noGrp="1"/>
          </p:cNvSpPr>
          <p:nvPr>
            <p:ph type="dt" sz="half" idx="10"/>
          </p:nvPr>
        </p:nvSpPr>
        <p:spPr/>
        <p:txBody>
          <a:bodyPr/>
          <a:lstStyle>
            <a:lvl1pPr>
              <a:defRPr/>
            </a:lvl1pPr>
          </a:lstStyle>
          <a:p>
            <a:pPr>
              <a:defRPr/>
            </a:pPr>
            <a:endParaRPr lang="fr-FR">
              <a:solidFill>
                <a:prstClr val="white">
                  <a:alpha val="60000"/>
                </a:prstClr>
              </a:solidFill>
            </a:endParaRPr>
          </a:p>
        </p:txBody>
      </p:sp>
      <p:sp>
        <p:nvSpPr>
          <p:cNvPr id="7" name="Slide Number Placeholder 12"/>
          <p:cNvSpPr>
            <a:spLocks noGrp="1"/>
          </p:cNvSpPr>
          <p:nvPr>
            <p:ph type="sldNum" sz="quarter" idx="11"/>
          </p:nvPr>
        </p:nvSpPr>
        <p:spPr/>
        <p:txBody>
          <a:bodyPr/>
          <a:lstStyle>
            <a:lvl1pPr>
              <a:defRPr/>
            </a:lvl1pPr>
          </a:lstStyle>
          <a:p>
            <a:pPr>
              <a:defRPr/>
            </a:pPr>
            <a:fld id="{CAEC6972-32A3-4B0B-A020-BA0BD39AACEA}" type="slidenum">
              <a:rPr lang="fr-FR">
                <a:solidFill>
                  <a:prstClr val="white">
                    <a:alpha val="60000"/>
                  </a:prstClr>
                </a:solidFill>
              </a:rPr>
              <a:pPr>
                <a:defRPr/>
              </a:pPr>
              <a:t>‹N°›</a:t>
            </a:fld>
            <a:endParaRPr lang="fr-FR" dirty="0">
              <a:solidFill>
                <a:prstClr val="white">
                  <a:alpha val="60000"/>
                </a:prstClr>
              </a:solidFill>
            </a:endParaRPr>
          </a:p>
        </p:txBody>
      </p:sp>
      <p:sp>
        <p:nvSpPr>
          <p:cNvPr id="8" name="Footer Placeholder 13"/>
          <p:cNvSpPr>
            <a:spLocks noGrp="1"/>
          </p:cNvSpPr>
          <p:nvPr>
            <p:ph type="ftr" sz="quarter" idx="12"/>
          </p:nvPr>
        </p:nvSpPr>
        <p:spPr/>
        <p:txBody>
          <a:bodyPr/>
          <a:lstStyle>
            <a:lvl1pPr>
              <a:defRPr/>
            </a:lvl1pPr>
          </a:lstStyle>
          <a:p>
            <a:pPr>
              <a:defRPr/>
            </a:pPr>
            <a:endParaRPr lang="fr-FR">
              <a:solidFill>
                <a:prstClr val="white">
                  <a:alpha val="60000"/>
                </a:prstClr>
              </a:solidFill>
            </a:endParaRPr>
          </a:p>
        </p:txBody>
      </p:sp>
    </p:spTree>
    <p:extLst>
      <p:ext uri="{BB962C8B-B14F-4D97-AF65-F5344CB8AC3E}">
        <p14:creationId xmlns:p14="http://schemas.microsoft.com/office/powerpoint/2010/main" val="71349137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fr-FR" smtClean="0"/>
              <a:t>Modifiez le style du titre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Date Placeholder 3"/>
          <p:cNvSpPr>
            <a:spLocks noGrp="1"/>
          </p:cNvSpPr>
          <p:nvPr>
            <p:ph type="dt" sz="half" idx="15"/>
          </p:nvPr>
        </p:nvSpPr>
        <p:spPr/>
        <p:txBody>
          <a:bodyPr/>
          <a:lstStyle>
            <a:lvl1pPr>
              <a:defRPr/>
            </a:lvl1pPr>
          </a:lstStyle>
          <a:p>
            <a:pPr>
              <a:defRPr/>
            </a:pPr>
            <a:endParaRPr lang="fr-FR">
              <a:solidFill>
                <a:prstClr val="white">
                  <a:alpha val="60000"/>
                </a:prstClr>
              </a:solidFill>
            </a:endParaRPr>
          </a:p>
        </p:txBody>
      </p:sp>
      <p:sp>
        <p:nvSpPr>
          <p:cNvPr id="8" name="Footer Placeholder 4"/>
          <p:cNvSpPr>
            <a:spLocks noGrp="1"/>
          </p:cNvSpPr>
          <p:nvPr>
            <p:ph type="ftr" sz="quarter" idx="16"/>
          </p:nvPr>
        </p:nvSpPr>
        <p:spPr/>
        <p:txBody>
          <a:bodyPr/>
          <a:lstStyle>
            <a:lvl1pPr>
              <a:defRPr/>
            </a:lvl1pPr>
          </a:lstStyle>
          <a:p>
            <a:pPr>
              <a:defRPr/>
            </a:pPr>
            <a:endParaRPr lang="fr-FR">
              <a:solidFill>
                <a:prstClr val="white">
                  <a:alpha val="60000"/>
                </a:prstClr>
              </a:solidFill>
            </a:endParaRPr>
          </a:p>
        </p:txBody>
      </p:sp>
      <p:sp>
        <p:nvSpPr>
          <p:cNvPr id="9" name="Slide Number Placeholder 5"/>
          <p:cNvSpPr>
            <a:spLocks noGrp="1"/>
          </p:cNvSpPr>
          <p:nvPr>
            <p:ph type="sldNum" sz="quarter" idx="17"/>
          </p:nvPr>
        </p:nvSpPr>
        <p:spPr/>
        <p:txBody>
          <a:bodyPr/>
          <a:lstStyle>
            <a:lvl1pPr>
              <a:defRPr/>
            </a:lvl1pPr>
          </a:lstStyle>
          <a:p>
            <a:pPr>
              <a:defRPr/>
            </a:pPr>
            <a:fld id="{DFCE981A-CEC9-46F5-BBCE-E614D07AF8A7}" type="slidenum">
              <a:rPr lang="fr-FR">
                <a:solidFill>
                  <a:prstClr val="white">
                    <a:alpha val="60000"/>
                  </a:prstClr>
                </a:solidFill>
              </a:rPr>
              <a:pPr>
                <a:defRPr/>
              </a:pPr>
              <a:t>‹N°›</a:t>
            </a:fld>
            <a:endParaRPr lang="fr-FR" dirty="0">
              <a:solidFill>
                <a:prstClr val="white">
                  <a:alpha val="60000"/>
                </a:prstClr>
              </a:solidFill>
            </a:endParaRPr>
          </a:p>
        </p:txBody>
      </p:sp>
    </p:spTree>
    <p:extLst>
      <p:ext uri="{BB962C8B-B14F-4D97-AF65-F5344CB8AC3E}">
        <p14:creationId xmlns:p14="http://schemas.microsoft.com/office/powerpoint/2010/main" val="219341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5" name="Date Placeholder 14"/>
          <p:cNvSpPr>
            <a:spLocks noGrp="1"/>
          </p:cNvSpPr>
          <p:nvPr>
            <p:ph type="dt" sz="half" idx="10"/>
          </p:nvPr>
        </p:nvSpPr>
        <p:spPr/>
        <p:txBody>
          <a:bodyPr/>
          <a:lstStyle/>
          <a:p>
            <a:pPr>
              <a:defRPr/>
            </a:pPr>
            <a:endParaRPr lang="fr-FR"/>
          </a:p>
        </p:txBody>
      </p:sp>
      <p:sp>
        <p:nvSpPr>
          <p:cNvPr id="16" name="Slide Number Placeholder 15"/>
          <p:cNvSpPr>
            <a:spLocks noGrp="1"/>
          </p:cNvSpPr>
          <p:nvPr>
            <p:ph type="sldNum" sz="quarter" idx="11"/>
          </p:nvPr>
        </p:nvSpPr>
        <p:spPr/>
        <p:txBody>
          <a:bodyPr/>
          <a:lstStyle/>
          <a:p>
            <a:pPr>
              <a:defRPr/>
            </a:pPr>
            <a:fld id="{167D4788-79EA-481E-B5D1-6A8D039079B2}" type="slidenum">
              <a:rPr lang="fr-FR" smtClean="0"/>
              <a:pPr>
                <a:defRPr/>
              </a:pPr>
              <a:t>‹N°›</a:t>
            </a:fld>
            <a:endParaRPr lang="fr-FR" dirty="0"/>
          </a:p>
        </p:txBody>
      </p:sp>
      <p:sp>
        <p:nvSpPr>
          <p:cNvPr id="17" name="Footer Placeholder 16"/>
          <p:cNvSpPr>
            <a:spLocks noGrp="1"/>
          </p:cNvSpPr>
          <p:nvPr>
            <p:ph type="ftr" sz="quarter" idx="12"/>
          </p:nvPr>
        </p:nvSpPr>
        <p:spPr/>
        <p:txBody>
          <a:bodyPr/>
          <a:lstStyle/>
          <a:p>
            <a:pPr>
              <a:defRPr/>
            </a:pPr>
            <a:endParaRPr lang="fr-FR"/>
          </a:p>
        </p:txBody>
      </p:sp>
      <p:sp>
        <p:nvSpPr>
          <p:cNvPr id="18" name="Title 17"/>
          <p:cNvSpPr>
            <a:spLocks noGrp="1"/>
          </p:cNvSpPr>
          <p:nvPr>
            <p:ph type="title"/>
          </p:nvPr>
        </p:nvSpPr>
        <p:spPr/>
        <p:txBody>
          <a:bodyPr/>
          <a:lstStyle/>
          <a:p>
            <a:r>
              <a:rPr lang="fr-FR" smtClean="0"/>
              <a:t>Modifiez le style du titre</a:t>
            </a:r>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7" name="TextBox 12"/>
          <p:cNvSpPr txBox="1"/>
          <p:nvPr/>
        </p:nvSpPr>
        <p:spPr>
          <a:xfrm>
            <a:off x="1057275" y="520700"/>
            <a:ext cx="457200" cy="922338"/>
          </a:xfrm>
          <a:prstGeom prst="rect">
            <a:avLst/>
          </a:prstGeom>
          <a:noFill/>
        </p:spPr>
        <p:txBody>
          <a:bodyPr lIns="0" tIns="0" rIns="0" bIns="0">
            <a:spAutoFit/>
          </a:bodyPr>
          <a:lstStyle/>
          <a:p>
            <a:pPr>
              <a:defRPr/>
            </a:pPr>
            <a:r>
              <a:rPr lang="en-US" sz="6000" dirty="0">
                <a:solidFill>
                  <a:prstClr val="white"/>
                </a:solidFill>
                <a:effectLst>
                  <a:outerShdw blurRad="38100" dist="38100" dir="2700000" algn="tl">
                    <a:srgbClr val="000000">
                      <a:alpha val="43137"/>
                    </a:srgbClr>
                  </a:outerShdw>
                </a:effectLst>
                <a:latin typeface="Palatino Linotype"/>
              </a:rPr>
              <a:t>{</a:t>
            </a:r>
          </a:p>
        </p:txBody>
      </p:sp>
      <p:sp>
        <p:nvSpPr>
          <p:cNvPr id="8" name="TextBox 17"/>
          <p:cNvSpPr txBox="1"/>
          <p:nvPr/>
        </p:nvSpPr>
        <p:spPr>
          <a:xfrm>
            <a:off x="4779963" y="520700"/>
            <a:ext cx="457200" cy="922338"/>
          </a:xfrm>
          <a:prstGeom prst="rect">
            <a:avLst/>
          </a:prstGeom>
          <a:noFill/>
        </p:spPr>
        <p:txBody>
          <a:bodyPr lIns="0" tIns="0" rIns="0" bIns="0">
            <a:spAutoFit/>
          </a:bodyPr>
          <a:lstStyle/>
          <a:p>
            <a:pPr>
              <a:defRPr/>
            </a:pPr>
            <a:r>
              <a:rPr lang="en-US" sz="6000" dirty="0">
                <a:solidFill>
                  <a:prstClr val="white"/>
                </a:solidFill>
                <a:effectLst>
                  <a:outerShdw blurRad="38100" dist="38100" dir="2700000" algn="tl">
                    <a:srgbClr val="000000">
                      <a:alpha val="43137"/>
                    </a:srgbClr>
                  </a:outerShdw>
                </a:effectLst>
                <a:latin typeface="Palatino Linotype"/>
              </a:rPr>
              <a:t>{</a:t>
            </a:r>
          </a:p>
        </p:txBody>
      </p:sp>
      <p:sp>
        <p:nvSpPr>
          <p:cNvPr id="3" name="Text Placeholder 2"/>
          <p:cNvSpPr>
            <a:spLocks noGrp="1"/>
          </p:cNvSpPr>
          <p:nvPr>
            <p:ph type="body" idx="1"/>
          </p:nvPr>
        </p:nvSpPr>
        <p:spPr>
          <a:xfrm>
            <a:off x="1341120" y="661976"/>
            <a:ext cx="3273552" cy="639762"/>
          </a:xfrm>
        </p:spPr>
        <p:txBody>
          <a:bodyP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29200" y="661976"/>
            <a:ext cx="3273552" cy="639762"/>
          </a:xfrm>
        </p:spPr>
        <p:txBody>
          <a:bodyP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2" name="Title 11"/>
          <p:cNvSpPr>
            <a:spLocks noGrp="1"/>
          </p:cNvSpPr>
          <p:nvPr>
            <p:ph type="title"/>
          </p:nvPr>
        </p:nvSpPr>
        <p:spPr/>
        <p:txBody>
          <a:bodyPr/>
          <a:lstStyle/>
          <a:p>
            <a:r>
              <a:rPr lang="fr-FR" smtClean="0"/>
              <a:t>Modifiez le style du titre</a:t>
            </a:r>
            <a:endParaRPr lang="en-US" dirty="0"/>
          </a:p>
        </p:txBody>
      </p:sp>
      <p:sp>
        <p:nvSpPr>
          <p:cNvPr id="9" name="Date Placeholder 13"/>
          <p:cNvSpPr>
            <a:spLocks noGrp="1"/>
          </p:cNvSpPr>
          <p:nvPr>
            <p:ph type="dt" sz="half" idx="10"/>
          </p:nvPr>
        </p:nvSpPr>
        <p:spPr/>
        <p:txBody>
          <a:bodyPr/>
          <a:lstStyle>
            <a:lvl1pPr>
              <a:defRPr/>
            </a:lvl1pPr>
          </a:lstStyle>
          <a:p>
            <a:pPr>
              <a:defRPr/>
            </a:pPr>
            <a:endParaRPr lang="fr-FR">
              <a:solidFill>
                <a:prstClr val="white">
                  <a:alpha val="60000"/>
                </a:prstClr>
              </a:solidFill>
            </a:endParaRPr>
          </a:p>
        </p:txBody>
      </p:sp>
      <p:sp>
        <p:nvSpPr>
          <p:cNvPr id="10" name="Slide Number Placeholder 14"/>
          <p:cNvSpPr>
            <a:spLocks noGrp="1"/>
          </p:cNvSpPr>
          <p:nvPr>
            <p:ph type="sldNum" sz="quarter" idx="11"/>
          </p:nvPr>
        </p:nvSpPr>
        <p:spPr/>
        <p:txBody>
          <a:bodyPr/>
          <a:lstStyle>
            <a:lvl1pPr>
              <a:defRPr/>
            </a:lvl1pPr>
          </a:lstStyle>
          <a:p>
            <a:pPr>
              <a:defRPr/>
            </a:pPr>
            <a:fld id="{F9EB63CF-F56A-4AF2-B405-DD2BC66A0987}" type="slidenum">
              <a:rPr lang="fr-FR">
                <a:solidFill>
                  <a:prstClr val="white">
                    <a:alpha val="60000"/>
                  </a:prstClr>
                </a:solidFill>
              </a:rPr>
              <a:pPr>
                <a:defRPr/>
              </a:pPr>
              <a:t>‹N°›</a:t>
            </a:fld>
            <a:endParaRPr lang="fr-FR" dirty="0">
              <a:solidFill>
                <a:prstClr val="white">
                  <a:alpha val="60000"/>
                </a:prstClr>
              </a:solidFill>
            </a:endParaRPr>
          </a:p>
        </p:txBody>
      </p:sp>
      <p:sp>
        <p:nvSpPr>
          <p:cNvPr id="11" name="Footer Placeholder 15"/>
          <p:cNvSpPr>
            <a:spLocks noGrp="1"/>
          </p:cNvSpPr>
          <p:nvPr>
            <p:ph type="ftr" sz="quarter" idx="12"/>
          </p:nvPr>
        </p:nvSpPr>
        <p:spPr/>
        <p:txBody>
          <a:bodyPr/>
          <a:lstStyle>
            <a:lvl1pPr>
              <a:defRPr/>
            </a:lvl1pPr>
          </a:lstStyle>
          <a:p>
            <a:pPr>
              <a:defRPr/>
            </a:pPr>
            <a:endParaRPr lang="fr-FR">
              <a:solidFill>
                <a:prstClr val="white">
                  <a:alpha val="60000"/>
                </a:prstClr>
              </a:solidFill>
            </a:endParaRPr>
          </a:p>
        </p:txBody>
      </p:sp>
    </p:spTree>
    <p:extLst>
      <p:ext uri="{BB962C8B-B14F-4D97-AF65-F5344CB8AC3E}">
        <p14:creationId xmlns:p14="http://schemas.microsoft.com/office/powerpoint/2010/main" val="379211659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smtClean="0"/>
              <a:t>Modifiez le style du titre</a:t>
            </a:r>
            <a:endParaRPr lang="en-US"/>
          </a:p>
        </p:txBody>
      </p:sp>
      <p:sp>
        <p:nvSpPr>
          <p:cNvPr id="3" name="Date Placeholder 3"/>
          <p:cNvSpPr>
            <a:spLocks noGrp="1"/>
          </p:cNvSpPr>
          <p:nvPr>
            <p:ph type="dt" sz="half" idx="10"/>
          </p:nvPr>
        </p:nvSpPr>
        <p:spPr/>
        <p:txBody>
          <a:bodyPr/>
          <a:lstStyle>
            <a:lvl1pPr>
              <a:defRPr/>
            </a:lvl1pPr>
          </a:lstStyle>
          <a:p>
            <a:pPr>
              <a:defRPr/>
            </a:pPr>
            <a:endParaRPr lang="fr-FR">
              <a:solidFill>
                <a:prstClr val="white">
                  <a:alpha val="60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fr-FR">
              <a:solidFill>
                <a:prstClr val="white">
                  <a:alpha val="60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1B089B0-1D74-4995-BC95-86A587E96BC8}" type="slidenum">
              <a:rPr lang="fr-FR">
                <a:solidFill>
                  <a:prstClr val="white">
                    <a:alpha val="60000"/>
                  </a:prstClr>
                </a:solidFill>
              </a:rPr>
              <a:pPr>
                <a:defRPr/>
              </a:pPr>
              <a:t>‹N°›</a:t>
            </a:fld>
            <a:endParaRPr lang="fr-FR" dirty="0">
              <a:solidFill>
                <a:prstClr val="white">
                  <a:alpha val="60000"/>
                </a:prstClr>
              </a:solidFill>
            </a:endParaRPr>
          </a:p>
        </p:txBody>
      </p:sp>
    </p:spTree>
    <p:extLst>
      <p:ext uri="{BB962C8B-B14F-4D97-AF65-F5344CB8AC3E}">
        <p14:creationId xmlns:p14="http://schemas.microsoft.com/office/powerpoint/2010/main" val="36334426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fr-FR">
              <a:solidFill>
                <a:prstClr val="white">
                  <a:alpha val="60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fr-FR">
              <a:solidFill>
                <a:prstClr val="white">
                  <a:alpha val="60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422B109-5B9F-4EC6-9334-9B71C5AE518B}" type="slidenum">
              <a:rPr lang="fr-FR">
                <a:solidFill>
                  <a:prstClr val="white">
                    <a:alpha val="60000"/>
                  </a:prstClr>
                </a:solidFill>
              </a:rPr>
              <a:pPr>
                <a:defRPr/>
              </a:pPr>
              <a:t>‹N°›</a:t>
            </a:fld>
            <a:endParaRPr lang="fr-FR" dirty="0">
              <a:solidFill>
                <a:prstClr val="white">
                  <a:alpha val="60000"/>
                </a:prstClr>
              </a:solidFill>
            </a:endParaRPr>
          </a:p>
        </p:txBody>
      </p:sp>
    </p:spTree>
    <p:extLst>
      <p:ext uri="{BB962C8B-B14F-4D97-AF65-F5344CB8AC3E}">
        <p14:creationId xmlns:p14="http://schemas.microsoft.com/office/powerpoint/2010/main" val="226615799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5" name="TextBox 8"/>
          <p:cNvSpPr txBox="1"/>
          <p:nvPr/>
        </p:nvSpPr>
        <p:spPr>
          <a:xfrm>
            <a:off x="5329238" y="1774825"/>
            <a:ext cx="457200" cy="1230313"/>
          </a:xfrm>
          <a:prstGeom prst="rect">
            <a:avLst/>
          </a:prstGeom>
          <a:noFill/>
        </p:spPr>
        <p:txBody>
          <a:bodyPr lIns="0" tIns="0" rIns="0" bIns="0">
            <a:spAutoFit/>
          </a:bodyPr>
          <a:lstStyle/>
          <a:p>
            <a:pPr>
              <a:defRPr/>
            </a:pPr>
            <a:r>
              <a:rPr lang="en-US" sz="8000" dirty="0">
                <a:solidFill>
                  <a:prstClr val="white"/>
                </a:solidFill>
                <a:effectLst>
                  <a:outerShdw blurRad="38100" dist="38100" dir="2700000" algn="tl">
                    <a:srgbClr val="000000">
                      <a:alpha val="43137"/>
                    </a:srgbClr>
                  </a:outerShdw>
                </a:effectLst>
                <a:latin typeface="Palatino Linotype"/>
              </a:rPr>
              <a:t>{</a:t>
            </a:r>
          </a:p>
        </p:txBody>
      </p:sp>
      <p:sp>
        <p:nvSpPr>
          <p:cNvPr id="3" name="Content Placeholder 2"/>
          <p:cNvSpPr>
            <a:spLocks noGrp="1"/>
          </p:cNvSpPr>
          <p:nvPr>
            <p:ph idx="1"/>
          </p:nvPr>
        </p:nvSpPr>
        <p:spPr>
          <a:xfrm>
            <a:off x="838200" y="685801"/>
            <a:ext cx="4343400" cy="3429000"/>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5715000" y="685801"/>
            <a:ext cx="2590800" cy="34290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8" name="Title 17"/>
          <p:cNvSpPr>
            <a:spLocks noGrp="1"/>
          </p:cNvSpPr>
          <p:nvPr>
            <p:ph type="title"/>
          </p:nvPr>
        </p:nvSpPr>
        <p:spPr/>
        <p:txBody>
          <a:bodyPr/>
          <a:lstStyle/>
          <a:p>
            <a:r>
              <a:rPr lang="fr-FR" smtClean="0"/>
              <a:t>Modifiez le style du titre</a:t>
            </a:r>
            <a:endParaRPr lang="en-US" dirty="0"/>
          </a:p>
        </p:txBody>
      </p:sp>
      <p:sp>
        <p:nvSpPr>
          <p:cNvPr id="6" name="Date Placeholder 14"/>
          <p:cNvSpPr>
            <a:spLocks noGrp="1"/>
          </p:cNvSpPr>
          <p:nvPr>
            <p:ph type="dt" sz="half" idx="10"/>
          </p:nvPr>
        </p:nvSpPr>
        <p:spPr/>
        <p:txBody>
          <a:bodyPr/>
          <a:lstStyle>
            <a:lvl1pPr>
              <a:defRPr/>
            </a:lvl1pPr>
          </a:lstStyle>
          <a:p>
            <a:pPr>
              <a:defRPr/>
            </a:pPr>
            <a:endParaRPr lang="fr-FR">
              <a:solidFill>
                <a:prstClr val="white">
                  <a:alpha val="60000"/>
                </a:prstClr>
              </a:solidFill>
            </a:endParaRPr>
          </a:p>
        </p:txBody>
      </p:sp>
      <p:sp>
        <p:nvSpPr>
          <p:cNvPr id="7" name="Slide Number Placeholder 15"/>
          <p:cNvSpPr>
            <a:spLocks noGrp="1"/>
          </p:cNvSpPr>
          <p:nvPr>
            <p:ph type="sldNum" sz="quarter" idx="11"/>
          </p:nvPr>
        </p:nvSpPr>
        <p:spPr/>
        <p:txBody>
          <a:bodyPr/>
          <a:lstStyle>
            <a:lvl1pPr>
              <a:defRPr/>
            </a:lvl1pPr>
          </a:lstStyle>
          <a:p>
            <a:pPr>
              <a:defRPr/>
            </a:pPr>
            <a:fld id="{706DD9B6-4B53-49A6-AAD9-76B31B3DA32A}" type="slidenum">
              <a:rPr lang="fr-FR">
                <a:solidFill>
                  <a:prstClr val="white">
                    <a:alpha val="60000"/>
                  </a:prstClr>
                </a:solidFill>
              </a:rPr>
              <a:pPr>
                <a:defRPr/>
              </a:pPr>
              <a:t>‹N°›</a:t>
            </a:fld>
            <a:endParaRPr lang="fr-FR" dirty="0">
              <a:solidFill>
                <a:prstClr val="white">
                  <a:alpha val="60000"/>
                </a:prstClr>
              </a:solidFill>
            </a:endParaRPr>
          </a:p>
        </p:txBody>
      </p:sp>
      <p:sp>
        <p:nvSpPr>
          <p:cNvPr id="8" name="Footer Placeholder 16"/>
          <p:cNvSpPr>
            <a:spLocks noGrp="1"/>
          </p:cNvSpPr>
          <p:nvPr>
            <p:ph type="ftr" sz="quarter" idx="12"/>
          </p:nvPr>
        </p:nvSpPr>
        <p:spPr/>
        <p:txBody>
          <a:bodyPr/>
          <a:lstStyle>
            <a:lvl1pPr>
              <a:defRPr/>
            </a:lvl1pPr>
          </a:lstStyle>
          <a:p>
            <a:pPr>
              <a:defRPr/>
            </a:pPr>
            <a:endParaRPr lang="fr-FR">
              <a:solidFill>
                <a:prstClr val="white">
                  <a:alpha val="60000"/>
                </a:prstClr>
              </a:solidFill>
            </a:endParaRPr>
          </a:p>
        </p:txBody>
      </p:sp>
    </p:spTree>
    <p:extLst>
      <p:ext uri="{BB962C8B-B14F-4D97-AF65-F5344CB8AC3E}">
        <p14:creationId xmlns:p14="http://schemas.microsoft.com/office/powerpoint/2010/main" val="242914578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5" name="TextBox 8"/>
          <p:cNvSpPr txBox="1"/>
          <p:nvPr/>
        </p:nvSpPr>
        <p:spPr>
          <a:xfrm>
            <a:off x="2435225" y="3332163"/>
            <a:ext cx="457200" cy="922337"/>
          </a:xfrm>
          <a:prstGeom prst="rect">
            <a:avLst/>
          </a:prstGeom>
          <a:noFill/>
        </p:spPr>
        <p:txBody>
          <a:bodyPr lIns="0" tIns="0" rIns="0" bIns="0">
            <a:spAutoFit/>
          </a:bodyPr>
          <a:lstStyle/>
          <a:p>
            <a:pPr>
              <a:defRPr/>
            </a:pPr>
            <a:r>
              <a:rPr lang="en-US" sz="6000" dirty="0">
                <a:solidFill>
                  <a:prstClr val="white"/>
                </a:solidFill>
                <a:effectLst>
                  <a:outerShdw blurRad="38100" dist="38100" dir="2700000" algn="tl">
                    <a:srgbClr val="000000">
                      <a:alpha val="43137"/>
                    </a:srgbClr>
                  </a:outerShdw>
                </a:effectLst>
                <a:latin typeface="Palatino Linotype"/>
              </a:rPr>
              <a:t>{</a:t>
            </a:r>
          </a:p>
        </p:txBody>
      </p:sp>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en-US" noProof="0"/>
          </a:p>
        </p:txBody>
      </p:sp>
      <p:sp>
        <p:nvSpPr>
          <p:cNvPr id="4" name="Text Placeholder 3"/>
          <p:cNvSpPr>
            <a:spLocks noGrp="1"/>
          </p:cNvSpPr>
          <p:nvPr>
            <p:ph type="body" sz="half" idx="2"/>
          </p:nvPr>
        </p:nvSpPr>
        <p:spPr>
          <a:xfrm>
            <a:off x="2743200" y="3453047"/>
            <a:ext cx="5029200" cy="720804"/>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1" name="Title 10"/>
          <p:cNvSpPr>
            <a:spLocks noGrp="1"/>
          </p:cNvSpPr>
          <p:nvPr>
            <p:ph type="title"/>
          </p:nvPr>
        </p:nvSpPr>
        <p:spPr/>
        <p:txBody>
          <a:bodyPr/>
          <a:lstStyle/>
          <a:p>
            <a:r>
              <a:rPr lang="fr-FR" smtClean="0"/>
              <a:t>Modifiez le style du titre</a:t>
            </a:r>
            <a:endParaRPr lang="en-US"/>
          </a:p>
        </p:txBody>
      </p:sp>
      <p:sp>
        <p:nvSpPr>
          <p:cNvPr id="6" name="Date Placeholder 12"/>
          <p:cNvSpPr>
            <a:spLocks noGrp="1"/>
          </p:cNvSpPr>
          <p:nvPr>
            <p:ph type="dt" sz="half" idx="10"/>
          </p:nvPr>
        </p:nvSpPr>
        <p:spPr/>
        <p:txBody>
          <a:bodyPr/>
          <a:lstStyle>
            <a:lvl1pPr>
              <a:defRPr/>
            </a:lvl1pPr>
          </a:lstStyle>
          <a:p>
            <a:pPr>
              <a:defRPr/>
            </a:pPr>
            <a:endParaRPr lang="fr-FR">
              <a:solidFill>
                <a:prstClr val="white">
                  <a:alpha val="60000"/>
                </a:prstClr>
              </a:solidFill>
            </a:endParaRPr>
          </a:p>
        </p:txBody>
      </p:sp>
      <p:sp>
        <p:nvSpPr>
          <p:cNvPr id="7" name="Slide Number Placeholder 13"/>
          <p:cNvSpPr>
            <a:spLocks noGrp="1"/>
          </p:cNvSpPr>
          <p:nvPr>
            <p:ph type="sldNum" sz="quarter" idx="11"/>
          </p:nvPr>
        </p:nvSpPr>
        <p:spPr/>
        <p:txBody>
          <a:bodyPr/>
          <a:lstStyle>
            <a:lvl1pPr>
              <a:defRPr/>
            </a:lvl1pPr>
          </a:lstStyle>
          <a:p>
            <a:pPr>
              <a:defRPr/>
            </a:pPr>
            <a:fld id="{BB979C2B-2299-40DC-8F82-5A0A87236D97}" type="slidenum">
              <a:rPr lang="fr-FR">
                <a:solidFill>
                  <a:prstClr val="white">
                    <a:alpha val="60000"/>
                  </a:prstClr>
                </a:solidFill>
              </a:rPr>
              <a:pPr>
                <a:defRPr/>
              </a:pPr>
              <a:t>‹N°›</a:t>
            </a:fld>
            <a:endParaRPr lang="fr-FR" dirty="0">
              <a:solidFill>
                <a:prstClr val="white">
                  <a:alpha val="60000"/>
                </a:prstClr>
              </a:solidFill>
            </a:endParaRPr>
          </a:p>
        </p:txBody>
      </p:sp>
      <p:sp>
        <p:nvSpPr>
          <p:cNvPr id="8" name="Footer Placeholder 14"/>
          <p:cNvSpPr>
            <a:spLocks noGrp="1"/>
          </p:cNvSpPr>
          <p:nvPr>
            <p:ph type="ftr" sz="quarter" idx="12"/>
          </p:nvPr>
        </p:nvSpPr>
        <p:spPr/>
        <p:txBody>
          <a:bodyPr/>
          <a:lstStyle>
            <a:lvl1pPr>
              <a:defRPr/>
            </a:lvl1pPr>
          </a:lstStyle>
          <a:p>
            <a:pPr>
              <a:defRPr/>
            </a:pPr>
            <a:endParaRPr lang="fr-FR">
              <a:solidFill>
                <a:prstClr val="white">
                  <a:alpha val="60000"/>
                </a:prstClr>
              </a:solidFill>
            </a:endParaRPr>
          </a:p>
        </p:txBody>
      </p:sp>
    </p:spTree>
    <p:extLst>
      <p:ext uri="{BB962C8B-B14F-4D97-AF65-F5344CB8AC3E}">
        <p14:creationId xmlns:p14="http://schemas.microsoft.com/office/powerpoint/2010/main" val="84166592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lvl1pPr>
              <a:defRPr/>
            </a:lvl1pPr>
          </a:lstStyle>
          <a:p>
            <a:pPr>
              <a:defRPr/>
            </a:pPr>
            <a:endParaRPr lang="fr-FR">
              <a:solidFill>
                <a:prstClr val="white">
                  <a:alpha val="6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r-FR">
              <a:solidFill>
                <a:prstClr val="white">
                  <a:alpha val="6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AD4D016-7FBB-4920-AF3F-C0A3225AE9B8}" type="slidenum">
              <a:rPr lang="fr-FR">
                <a:solidFill>
                  <a:prstClr val="white">
                    <a:alpha val="60000"/>
                  </a:prstClr>
                </a:solidFill>
              </a:rPr>
              <a:pPr>
                <a:defRPr/>
              </a:pPr>
              <a:t>‹N°›</a:t>
            </a:fld>
            <a:endParaRPr lang="fr-FR" dirty="0">
              <a:solidFill>
                <a:prstClr val="white">
                  <a:alpha val="60000"/>
                </a:prstClr>
              </a:solidFill>
            </a:endParaRPr>
          </a:p>
        </p:txBody>
      </p:sp>
    </p:spTree>
    <p:extLst>
      <p:ext uri="{BB962C8B-B14F-4D97-AF65-F5344CB8AC3E}">
        <p14:creationId xmlns:p14="http://schemas.microsoft.com/office/powerpoint/2010/main" val="386333998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lvl1pPr>
              <a:defRPr/>
            </a:lvl1pPr>
          </a:lstStyle>
          <a:p>
            <a:pPr>
              <a:defRPr/>
            </a:pPr>
            <a:endParaRPr lang="fr-FR">
              <a:solidFill>
                <a:prstClr val="white">
                  <a:alpha val="6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r-FR">
              <a:solidFill>
                <a:prstClr val="white">
                  <a:alpha val="6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BCFCEF2-8628-4D20-A997-F5B2F29263DE}" type="slidenum">
              <a:rPr lang="fr-FR">
                <a:solidFill>
                  <a:prstClr val="white">
                    <a:alpha val="60000"/>
                  </a:prstClr>
                </a:solidFill>
              </a:rPr>
              <a:pPr>
                <a:defRPr/>
              </a:pPr>
              <a:t>‹N°›</a:t>
            </a:fld>
            <a:endParaRPr lang="fr-FR" dirty="0">
              <a:solidFill>
                <a:prstClr val="white">
                  <a:alpha val="60000"/>
                </a:prstClr>
              </a:solidFill>
            </a:endParaRPr>
          </a:p>
        </p:txBody>
      </p:sp>
    </p:spTree>
    <p:extLst>
      <p:ext uri="{BB962C8B-B14F-4D97-AF65-F5344CB8AC3E}">
        <p14:creationId xmlns:p14="http://schemas.microsoft.com/office/powerpoint/2010/main" val="12226885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457200" y="292100"/>
            <a:ext cx="8229600" cy="1384300"/>
          </a:xfrm>
        </p:spPr>
        <p:txBody>
          <a:bodyPr/>
          <a:lstStyle/>
          <a:p>
            <a:r>
              <a:rPr lang="fr-FR" smtClean="0"/>
              <a:t>Modifiez le style du titre</a:t>
            </a:r>
            <a:endParaRPr lang="fr-FR"/>
          </a:p>
        </p:txBody>
      </p:sp>
      <p:sp>
        <p:nvSpPr>
          <p:cNvPr id="3" name="Espace réservé du tableau 2"/>
          <p:cNvSpPr>
            <a:spLocks noGrp="1"/>
          </p:cNvSpPr>
          <p:nvPr>
            <p:ph type="tbl" idx="1"/>
          </p:nvPr>
        </p:nvSpPr>
        <p:spPr>
          <a:xfrm>
            <a:off x="457200" y="1905000"/>
            <a:ext cx="8229600" cy="4114800"/>
          </a:xfrm>
        </p:spPr>
        <p:txBody>
          <a:bodyPr/>
          <a:lstStyle/>
          <a:p>
            <a:pPr lvl="0"/>
            <a:endParaRPr lang="fr-FR" noProof="0" dirty="0" smtClean="0"/>
          </a:p>
        </p:txBody>
      </p:sp>
      <p:sp>
        <p:nvSpPr>
          <p:cNvPr id="4" name="Date Placeholder 3"/>
          <p:cNvSpPr>
            <a:spLocks noGrp="1"/>
          </p:cNvSpPr>
          <p:nvPr>
            <p:ph type="dt" sz="half" idx="10"/>
          </p:nvPr>
        </p:nvSpPr>
        <p:spPr/>
        <p:txBody>
          <a:bodyPr/>
          <a:lstStyle>
            <a:lvl1pPr>
              <a:defRPr/>
            </a:lvl1pPr>
          </a:lstStyle>
          <a:p>
            <a:pPr>
              <a:defRPr/>
            </a:pPr>
            <a:endParaRPr lang="fr-FR">
              <a:solidFill>
                <a:prstClr val="white">
                  <a:alpha val="6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fr-FR">
              <a:solidFill>
                <a:prstClr val="white">
                  <a:alpha val="6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740A6F1-A5E7-41E3-A9C8-80BC2F8B7645}" type="slidenum">
              <a:rPr lang="fr-FR">
                <a:solidFill>
                  <a:prstClr val="white">
                    <a:alpha val="60000"/>
                  </a:prstClr>
                </a:solidFill>
              </a:rPr>
              <a:pPr>
                <a:defRPr/>
              </a:pPr>
              <a:t>‹N°›</a:t>
            </a:fld>
            <a:endParaRPr lang="fr-FR" dirty="0">
              <a:solidFill>
                <a:prstClr val="white">
                  <a:alpha val="60000"/>
                </a:prstClr>
              </a:solidFill>
            </a:endParaRPr>
          </a:p>
        </p:txBody>
      </p:sp>
    </p:spTree>
    <p:extLst>
      <p:ext uri="{BB962C8B-B14F-4D97-AF65-F5344CB8AC3E}">
        <p14:creationId xmlns:p14="http://schemas.microsoft.com/office/powerpoint/2010/main" val="320548477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AndTwoObj">
  <p:cSld name="Titre. Contenu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92100"/>
            <a:ext cx="8229600" cy="1384300"/>
          </a:xfrm>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905000"/>
            <a:ext cx="4038600" cy="4114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8200" y="1905000"/>
            <a:ext cx="4038600" cy="1981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648200" y="4038600"/>
            <a:ext cx="4038600" cy="1981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Date Placeholder 3"/>
          <p:cNvSpPr>
            <a:spLocks noGrp="1"/>
          </p:cNvSpPr>
          <p:nvPr>
            <p:ph type="dt" sz="half" idx="10"/>
          </p:nvPr>
        </p:nvSpPr>
        <p:spPr/>
        <p:txBody>
          <a:bodyPr/>
          <a:lstStyle>
            <a:lvl1pPr>
              <a:defRPr/>
            </a:lvl1pPr>
          </a:lstStyle>
          <a:p>
            <a:pPr>
              <a:defRPr/>
            </a:pPr>
            <a:endParaRPr lang="fr-FR">
              <a:solidFill>
                <a:prstClr val="white">
                  <a:alpha val="60000"/>
                </a:prstClr>
              </a:solidFill>
            </a:endParaRPr>
          </a:p>
        </p:txBody>
      </p:sp>
      <p:sp>
        <p:nvSpPr>
          <p:cNvPr id="7" name="Footer Placeholder 4"/>
          <p:cNvSpPr>
            <a:spLocks noGrp="1"/>
          </p:cNvSpPr>
          <p:nvPr>
            <p:ph type="ftr" sz="quarter" idx="11"/>
          </p:nvPr>
        </p:nvSpPr>
        <p:spPr/>
        <p:txBody>
          <a:bodyPr/>
          <a:lstStyle>
            <a:lvl1pPr>
              <a:defRPr/>
            </a:lvl1pPr>
          </a:lstStyle>
          <a:p>
            <a:pPr>
              <a:defRPr/>
            </a:pPr>
            <a:endParaRPr lang="fr-FR">
              <a:solidFill>
                <a:prstClr val="white">
                  <a:alpha val="60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EC5AE492-5DFD-4C82-8891-47E4D1096D63}" type="slidenum">
              <a:rPr lang="fr-FR">
                <a:solidFill>
                  <a:prstClr val="white">
                    <a:alpha val="60000"/>
                  </a:prstClr>
                </a:solidFill>
              </a:rPr>
              <a:pPr>
                <a:defRPr/>
              </a:pPr>
              <a:t>‹N°›</a:t>
            </a:fld>
            <a:endParaRPr lang="fr-FR" dirty="0">
              <a:solidFill>
                <a:prstClr val="white">
                  <a:alpha val="60000"/>
                </a:prstClr>
              </a:solidFill>
            </a:endParaRPr>
          </a:p>
        </p:txBody>
      </p:sp>
    </p:spTree>
    <p:extLst>
      <p:ext uri="{BB962C8B-B14F-4D97-AF65-F5344CB8AC3E}">
        <p14:creationId xmlns:p14="http://schemas.microsoft.com/office/powerpoint/2010/main" val="12458552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292100"/>
            <a:ext cx="8229600" cy="57277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Date Placeholder 3"/>
          <p:cNvSpPr>
            <a:spLocks noGrp="1"/>
          </p:cNvSpPr>
          <p:nvPr>
            <p:ph type="dt" sz="half" idx="10"/>
          </p:nvPr>
        </p:nvSpPr>
        <p:spPr/>
        <p:txBody>
          <a:bodyPr/>
          <a:lstStyle>
            <a:lvl1pPr>
              <a:defRPr/>
            </a:lvl1pPr>
          </a:lstStyle>
          <a:p>
            <a:pPr>
              <a:defRPr/>
            </a:pPr>
            <a:endParaRPr lang="fr-FR">
              <a:solidFill>
                <a:prstClr val="white">
                  <a:alpha val="60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fr-FR">
              <a:solidFill>
                <a:prstClr val="white">
                  <a:alpha val="60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57C15CF-E473-432A-AD01-7E7756B81D31}" type="slidenum">
              <a:rPr lang="fr-FR">
                <a:solidFill>
                  <a:prstClr val="white">
                    <a:alpha val="60000"/>
                  </a:prstClr>
                </a:solidFill>
              </a:rPr>
              <a:pPr>
                <a:defRPr/>
              </a:pPr>
              <a:t>‹N°›</a:t>
            </a:fld>
            <a:endParaRPr lang="fr-FR" dirty="0">
              <a:solidFill>
                <a:prstClr val="white">
                  <a:alpha val="60000"/>
                </a:prstClr>
              </a:solidFill>
            </a:endParaRPr>
          </a:p>
        </p:txBody>
      </p:sp>
    </p:spTree>
    <p:extLst>
      <p:ext uri="{BB962C8B-B14F-4D97-AF65-F5344CB8AC3E}">
        <p14:creationId xmlns:p14="http://schemas.microsoft.com/office/powerpoint/2010/main" val="2587630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fr-FR" smtClean="0"/>
              <a:t>Modifiez le style du titre</a:t>
            </a:r>
            <a:endParaRPr lang="en-US"/>
          </a:p>
        </p:txBody>
      </p:sp>
      <p:sp>
        <p:nvSpPr>
          <p:cNvPr id="13" name="Date Placeholder 12"/>
          <p:cNvSpPr>
            <a:spLocks noGrp="1"/>
          </p:cNvSpPr>
          <p:nvPr>
            <p:ph type="dt" sz="half" idx="10"/>
          </p:nvPr>
        </p:nvSpPr>
        <p:spPr/>
        <p:txBody>
          <a:bodyPr/>
          <a:lstStyle/>
          <a:p>
            <a:pPr>
              <a:defRPr/>
            </a:pPr>
            <a:endParaRPr lang="fr-FR"/>
          </a:p>
        </p:txBody>
      </p:sp>
      <p:sp>
        <p:nvSpPr>
          <p:cNvPr id="14" name="Slide Number Placeholder 13"/>
          <p:cNvSpPr>
            <a:spLocks noGrp="1"/>
          </p:cNvSpPr>
          <p:nvPr>
            <p:ph type="sldNum" sz="quarter" idx="11"/>
          </p:nvPr>
        </p:nvSpPr>
        <p:spPr/>
        <p:txBody>
          <a:bodyPr/>
          <a:lstStyle/>
          <a:p>
            <a:pPr>
              <a:defRPr/>
            </a:pPr>
            <a:fld id="{725A57C6-09FD-49A6-8B17-137DDB37F42D}" type="slidenum">
              <a:rPr lang="fr-FR" smtClean="0"/>
              <a:pPr>
                <a:defRPr/>
              </a:pPr>
              <a:t>‹N°›</a:t>
            </a:fld>
            <a:endParaRPr lang="fr-FR" dirty="0"/>
          </a:p>
        </p:txBody>
      </p:sp>
      <p:sp>
        <p:nvSpPr>
          <p:cNvPr id="15" name="Footer Placeholder 14"/>
          <p:cNvSpPr>
            <a:spLocks noGrp="1"/>
          </p:cNvSpPr>
          <p:nvPr>
            <p:ph type="ftr" sz="quarter" idx="12"/>
          </p:nvPr>
        </p:nvSpPr>
        <p:spPr/>
        <p:txBody>
          <a:bodyPr/>
          <a:lstStyle/>
          <a:p>
            <a:pPr>
              <a:defRPr/>
            </a:pPr>
            <a:endParaRPr lang="fr-F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fourObj">
  <p:cSld name="Titre et 4 contenus">
    <p:spTree>
      <p:nvGrpSpPr>
        <p:cNvPr id="1" name=""/>
        <p:cNvGrpSpPr/>
        <p:nvPr/>
      </p:nvGrpSpPr>
      <p:grpSpPr>
        <a:xfrm>
          <a:off x="0" y="0"/>
          <a:ext cx="0" cy="0"/>
          <a:chOff x="0" y="0"/>
          <a:chExt cx="0" cy="0"/>
        </a:xfrm>
      </p:grpSpPr>
      <p:sp>
        <p:nvSpPr>
          <p:cNvPr id="2" name="Titre 1"/>
          <p:cNvSpPr>
            <a:spLocks noGrp="1"/>
          </p:cNvSpPr>
          <p:nvPr>
            <p:ph type="title" sz="quarter"/>
          </p:nvPr>
        </p:nvSpPr>
        <p:spPr>
          <a:xfrm>
            <a:off x="457200" y="292100"/>
            <a:ext cx="8229600" cy="1384300"/>
          </a:xfrm>
        </p:spPr>
        <p:txBody>
          <a:bodyPr/>
          <a:lstStyle/>
          <a:p>
            <a:r>
              <a:rPr lang="fr-FR" smtClean="0"/>
              <a:t>Modifiez le style du titre</a:t>
            </a:r>
            <a:endParaRPr lang="fr-FR"/>
          </a:p>
        </p:txBody>
      </p:sp>
      <p:sp>
        <p:nvSpPr>
          <p:cNvPr id="3" name="Espace réservé du contenu 2"/>
          <p:cNvSpPr>
            <a:spLocks noGrp="1"/>
          </p:cNvSpPr>
          <p:nvPr>
            <p:ph sz="quarter" idx="1"/>
          </p:nvPr>
        </p:nvSpPr>
        <p:spPr>
          <a:xfrm>
            <a:off x="457200" y="1905000"/>
            <a:ext cx="4038600" cy="1981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8200" y="1905000"/>
            <a:ext cx="4038600" cy="1981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57200" y="4038600"/>
            <a:ext cx="4038600" cy="1981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contenu 5"/>
          <p:cNvSpPr>
            <a:spLocks noGrp="1"/>
          </p:cNvSpPr>
          <p:nvPr>
            <p:ph sz="quarter" idx="4"/>
          </p:nvPr>
        </p:nvSpPr>
        <p:spPr>
          <a:xfrm>
            <a:off x="4648200" y="4038600"/>
            <a:ext cx="4038600" cy="1981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Date Placeholder 3"/>
          <p:cNvSpPr>
            <a:spLocks noGrp="1"/>
          </p:cNvSpPr>
          <p:nvPr>
            <p:ph type="dt" sz="half" idx="10"/>
          </p:nvPr>
        </p:nvSpPr>
        <p:spPr/>
        <p:txBody>
          <a:bodyPr/>
          <a:lstStyle>
            <a:lvl1pPr>
              <a:defRPr/>
            </a:lvl1pPr>
          </a:lstStyle>
          <a:p>
            <a:pPr>
              <a:defRPr/>
            </a:pPr>
            <a:endParaRPr lang="fr-FR">
              <a:solidFill>
                <a:prstClr val="white">
                  <a:alpha val="60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fr-FR">
              <a:solidFill>
                <a:prstClr val="white">
                  <a:alpha val="60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E1228A1-526B-4979-A013-7323D62C084E}" type="slidenum">
              <a:rPr lang="fr-FR">
                <a:solidFill>
                  <a:prstClr val="white">
                    <a:alpha val="60000"/>
                  </a:prstClr>
                </a:solidFill>
              </a:rPr>
              <a:pPr>
                <a:defRPr/>
              </a:pPr>
              <a:t>‹N°›</a:t>
            </a:fld>
            <a:endParaRPr lang="fr-FR" dirty="0">
              <a:solidFill>
                <a:prstClr val="white">
                  <a:alpha val="60000"/>
                </a:prstClr>
              </a:solidFill>
            </a:endParaRPr>
          </a:p>
        </p:txBody>
      </p:sp>
    </p:spTree>
    <p:extLst>
      <p:ext uri="{BB962C8B-B14F-4D97-AF65-F5344CB8AC3E}">
        <p14:creationId xmlns:p14="http://schemas.microsoft.com/office/powerpoint/2010/main" val="3076786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6" Type="http://schemas.openxmlformats.org/officeDocument/2006/relationships/theme" Target="../theme/theme3.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6" Type="http://schemas.openxmlformats.org/officeDocument/2006/relationships/theme" Target="../theme/theme4.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6" Type="http://schemas.openxmlformats.org/officeDocument/2006/relationships/theme" Target="../theme/theme5.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2" Type="http://schemas.openxmlformats.org/officeDocument/2006/relationships/slideLayout" Target="../slideLayouts/slideLayout77.xml"/><Relationship Id="rId16" Type="http://schemas.openxmlformats.org/officeDocument/2006/relationships/theme" Target="../theme/theme6.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fr-FR" smtClean="0"/>
              <a:t>Modifiez le style du titre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pPr>
              <a:defRPr/>
            </a:pPr>
            <a:endParaRPr lang="fr-FR" dirty="0"/>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pPr>
              <a:defRPr/>
            </a:pPr>
            <a:endParaRPr lang="fr-FR"/>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pPr>
              <a:defRPr/>
            </a:pPr>
            <a:fld id="{DF16D44D-998C-42BA-90BA-7FA070655875}" type="slidenum">
              <a:rPr lang="fr-FR" smtClean="0"/>
              <a:pPr>
                <a:defRPr/>
              </a:pPr>
              <a:t>‹N°›</a:t>
            </a:fld>
            <a:endParaRPr lang="fr-FR" dirty="0"/>
          </a:p>
        </p:txBody>
      </p:sp>
    </p:spTree>
  </p:cSld>
  <p:clrMap bg1="dk1" tx1="lt1" bg2="dk2" tx2="lt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 id="2147484013" r:id="rId12"/>
    <p:sldLayoutId id="2147484014" r:id="rId13"/>
    <p:sldLayoutId id="2147484015" r:id="rId14"/>
    <p:sldLayoutId id="2147484016" r:id="rId15"/>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Placeholder 1"/>
          <p:cNvSpPr>
            <a:spLocks noGrp="1"/>
          </p:cNvSpPr>
          <p:nvPr>
            <p:ph type="title"/>
          </p:nvPr>
        </p:nvSpPr>
        <p:spPr>
          <a:xfrm>
            <a:off x="777875" y="4876800"/>
            <a:ext cx="7543800" cy="914400"/>
          </a:xfrm>
          <a:prstGeom prst="rect">
            <a:avLst/>
          </a:prstGeom>
        </p:spPr>
        <p:txBody>
          <a:bodyPr vert="horz" lIns="91440" tIns="45720" rIns="91440" bIns="45720" rtlCol="0" anchor="b">
            <a:noAutofit/>
          </a:bodyPr>
          <a:lstStyle/>
          <a:p>
            <a:r>
              <a:rPr lang="fr-FR" smtClean="0"/>
              <a:t>Modifiez le style du titre</a:t>
            </a:r>
            <a:endParaRPr lang="en-US" dirty="0"/>
          </a:p>
        </p:txBody>
      </p:sp>
      <p:sp>
        <p:nvSpPr>
          <p:cNvPr id="3" name="Text Placeholder 2"/>
          <p:cNvSpPr>
            <a:spLocks noGrp="1"/>
          </p:cNvSpPr>
          <p:nvPr>
            <p:ph type="body" idx="1"/>
          </p:nvPr>
        </p:nvSpPr>
        <p:spPr>
          <a:xfrm>
            <a:off x="2133600" y="685800"/>
            <a:ext cx="6096000" cy="3657600"/>
          </a:xfrm>
          <a:prstGeom prst="rect">
            <a:avLst/>
          </a:prstGeom>
        </p:spPr>
        <p:txBody>
          <a:bodyPr vert="horz" lIns="91440" tIns="45720" rIns="91440" bIns="45720" rtlCol="0"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pPr>
              <a:defRPr/>
            </a:pPr>
            <a:endParaRPr lang="fr-FR">
              <a:solidFill>
                <a:prstClr val="white">
                  <a:alpha val="60000"/>
                </a:prstClr>
              </a:solidFill>
            </a:endParaRPr>
          </a:p>
        </p:txBody>
      </p:sp>
      <p:sp>
        <p:nvSpPr>
          <p:cNvPr id="5" name="Footer Placeholder 4"/>
          <p:cNvSpPr>
            <a:spLocks noGrp="1"/>
          </p:cNvSpPr>
          <p:nvPr>
            <p:ph type="ftr" sz="quarter" idx="3"/>
          </p:nvPr>
        </p:nvSpPr>
        <p:spPr>
          <a:xfrm>
            <a:off x="822325"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pPr>
              <a:defRPr/>
            </a:pPr>
            <a:endParaRPr lang="fr-FR">
              <a:solidFill>
                <a:prstClr val="white">
                  <a:alpha val="60000"/>
                </a:prstClr>
              </a:solidFill>
            </a:endParaRPr>
          </a:p>
        </p:txBody>
      </p:sp>
      <p:sp>
        <p:nvSpPr>
          <p:cNvPr id="6" name="Slide Number Placeholder 5"/>
          <p:cNvSpPr>
            <a:spLocks noGrp="1"/>
          </p:cNvSpPr>
          <p:nvPr>
            <p:ph type="sldNum" sz="quarter" idx="4"/>
          </p:nvPr>
        </p:nvSpPr>
        <p:spPr>
          <a:xfrm>
            <a:off x="822325"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pPr>
              <a:defRPr/>
            </a:pPr>
            <a:fld id="{6C3EAE7C-6B43-4480-BF13-09CB30542FB3}" type="slidenum">
              <a:rPr lang="fr-FR">
                <a:solidFill>
                  <a:prstClr val="white">
                    <a:alpha val="60000"/>
                  </a:prstClr>
                </a:solidFill>
              </a:rPr>
              <a:pPr>
                <a:defRPr/>
              </a:pPr>
              <a:t>‹N°›</a:t>
            </a:fld>
            <a:endParaRPr lang="fr-FR" dirty="0">
              <a:solidFill>
                <a:prstClr val="white">
                  <a:alpha val="60000"/>
                </a:prstClr>
              </a:solidFill>
            </a:endParaRPr>
          </a:p>
        </p:txBody>
      </p:sp>
    </p:spTree>
    <p:extLst>
      <p:ext uri="{BB962C8B-B14F-4D97-AF65-F5344CB8AC3E}">
        <p14:creationId xmlns:p14="http://schemas.microsoft.com/office/powerpoint/2010/main" val="2126588979"/>
      </p:ext>
    </p:extLst>
  </p:cSld>
  <p:clrMap bg1="dk1" tx1="lt1" bg2="dk2" tx2="lt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 id="2147484024" r:id="rId7"/>
    <p:sldLayoutId id="2147484025" r:id="rId8"/>
    <p:sldLayoutId id="2147484026" r:id="rId9"/>
    <p:sldLayoutId id="2147484027" r:id="rId10"/>
    <p:sldLayoutId id="2147484028" r:id="rId11"/>
    <p:sldLayoutId id="2147484029" r:id="rId12"/>
    <p:sldLayoutId id="2147484030" r:id="rId13"/>
    <p:sldLayoutId id="2147484031" r:id="rId14"/>
    <p:sldLayoutId id="2147484032" r:id="rId15"/>
  </p:sldLayoutIdLst>
  <p:txStyles>
    <p:titleStyle>
      <a:lvl1pPr algn="l" rtl="0" eaLnBrk="0" fontAlgn="base" hangingPunct="0">
        <a:spcBef>
          <a:spcPct val="0"/>
        </a:spcBef>
        <a:spcAft>
          <a:spcPct val="0"/>
        </a:spcAft>
        <a:defRPr sz="4900" kern="1200">
          <a:solidFill>
            <a:schemeClr val="tx1"/>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4900">
          <a:solidFill>
            <a:schemeClr val="tx1"/>
          </a:solidFill>
          <a:latin typeface="Palatino Linotype" pitchFamily="18" charset="0"/>
        </a:defRPr>
      </a:lvl2pPr>
      <a:lvl3pPr algn="l" rtl="0" eaLnBrk="0" fontAlgn="base" hangingPunct="0">
        <a:spcBef>
          <a:spcPct val="0"/>
        </a:spcBef>
        <a:spcAft>
          <a:spcPct val="0"/>
        </a:spcAft>
        <a:defRPr sz="4900">
          <a:solidFill>
            <a:schemeClr val="tx1"/>
          </a:solidFill>
          <a:latin typeface="Palatino Linotype" pitchFamily="18" charset="0"/>
        </a:defRPr>
      </a:lvl3pPr>
      <a:lvl4pPr algn="l" rtl="0" eaLnBrk="0" fontAlgn="base" hangingPunct="0">
        <a:spcBef>
          <a:spcPct val="0"/>
        </a:spcBef>
        <a:spcAft>
          <a:spcPct val="0"/>
        </a:spcAft>
        <a:defRPr sz="4900">
          <a:solidFill>
            <a:schemeClr val="tx1"/>
          </a:solidFill>
          <a:latin typeface="Palatino Linotype" pitchFamily="18" charset="0"/>
        </a:defRPr>
      </a:lvl4pPr>
      <a:lvl5pPr algn="l" rtl="0" eaLnBrk="0" fontAlgn="base" hangingPunct="0">
        <a:spcBef>
          <a:spcPct val="0"/>
        </a:spcBef>
        <a:spcAft>
          <a:spcPct val="0"/>
        </a:spcAft>
        <a:defRPr sz="4900">
          <a:solidFill>
            <a:schemeClr val="tx1"/>
          </a:solidFill>
          <a:latin typeface="Palatino Linotype"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55588" algn="l" rtl="0" eaLnBrk="0" fontAlgn="base" hangingPunct="0">
        <a:spcBef>
          <a:spcPct val="20000"/>
        </a:spcBef>
        <a:spcAft>
          <a:spcPct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39763" indent="-255588" algn="l" rtl="0" eaLnBrk="0" fontAlgn="base" hangingPunct="0">
        <a:spcBef>
          <a:spcPct val="20000"/>
        </a:spcBef>
        <a:spcAft>
          <a:spcPct val="0"/>
        </a:spcAft>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4888" indent="-255588" algn="l" rtl="0" eaLnBrk="0" fontAlgn="base" hangingPunct="0">
        <a:spcBef>
          <a:spcPct val="20000"/>
        </a:spcBef>
        <a:spcAft>
          <a:spcPct val="0"/>
        </a:spcAft>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5588" algn="l" rtl="0" eaLnBrk="0" fontAlgn="base" hangingPunct="0">
        <a:spcBef>
          <a:spcPct val="20000"/>
        </a:spcBef>
        <a:spcAft>
          <a:spcPct val="0"/>
        </a:spcAft>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4650" indent="-255588" algn="l" rtl="0" eaLnBrk="0" fontAlgn="base" hangingPunct="0">
        <a:spcBef>
          <a:spcPct val="20000"/>
        </a:spcBef>
        <a:spcAft>
          <a:spcPct val="0"/>
        </a:spcAft>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Placeholder 1"/>
          <p:cNvSpPr>
            <a:spLocks noGrp="1"/>
          </p:cNvSpPr>
          <p:nvPr>
            <p:ph type="title"/>
          </p:nvPr>
        </p:nvSpPr>
        <p:spPr>
          <a:xfrm>
            <a:off x="777875" y="4876800"/>
            <a:ext cx="7543800" cy="914400"/>
          </a:xfrm>
          <a:prstGeom prst="rect">
            <a:avLst/>
          </a:prstGeom>
        </p:spPr>
        <p:txBody>
          <a:bodyPr vert="horz" lIns="91440" tIns="45720" rIns="91440" bIns="45720" rtlCol="0" anchor="b">
            <a:noAutofit/>
          </a:bodyPr>
          <a:lstStyle/>
          <a:p>
            <a:r>
              <a:rPr lang="fr-FR" smtClean="0"/>
              <a:t>Modifiez le style du titre</a:t>
            </a:r>
            <a:endParaRPr lang="en-US" dirty="0"/>
          </a:p>
        </p:txBody>
      </p:sp>
      <p:sp>
        <p:nvSpPr>
          <p:cNvPr id="3" name="Text Placeholder 2"/>
          <p:cNvSpPr>
            <a:spLocks noGrp="1"/>
          </p:cNvSpPr>
          <p:nvPr>
            <p:ph type="body" idx="1"/>
          </p:nvPr>
        </p:nvSpPr>
        <p:spPr>
          <a:xfrm>
            <a:off x="2133600" y="685800"/>
            <a:ext cx="6096000" cy="3657600"/>
          </a:xfrm>
          <a:prstGeom prst="rect">
            <a:avLst/>
          </a:prstGeom>
        </p:spPr>
        <p:txBody>
          <a:bodyPr vert="horz" lIns="91440" tIns="45720" rIns="91440" bIns="45720" rtlCol="0"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pPr>
              <a:defRPr/>
            </a:pPr>
            <a:endParaRPr lang="fr-FR">
              <a:solidFill>
                <a:prstClr val="white">
                  <a:alpha val="60000"/>
                </a:prstClr>
              </a:solidFill>
            </a:endParaRPr>
          </a:p>
        </p:txBody>
      </p:sp>
      <p:sp>
        <p:nvSpPr>
          <p:cNvPr id="5" name="Footer Placeholder 4"/>
          <p:cNvSpPr>
            <a:spLocks noGrp="1"/>
          </p:cNvSpPr>
          <p:nvPr>
            <p:ph type="ftr" sz="quarter" idx="3"/>
          </p:nvPr>
        </p:nvSpPr>
        <p:spPr>
          <a:xfrm>
            <a:off x="822325"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pPr>
              <a:defRPr/>
            </a:pPr>
            <a:endParaRPr lang="fr-FR">
              <a:solidFill>
                <a:prstClr val="white">
                  <a:alpha val="60000"/>
                </a:prstClr>
              </a:solidFill>
            </a:endParaRPr>
          </a:p>
        </p:txBody>
      </p:sp>
      <p:sp>
        <p:nvSpPr>
          <p:cNvPr id="6" name="Slide Number Placeholder 5"/>
          <p:cNvSpPr>
            <a:spLocks noGrp="1"/>
          </p:cNvSpPr>
          <p:nvPr>
            <p:ph type="sldNum" sz="quarter" idx="4"/>
          </p:nvPr>
        </p:nvSpPr>
        <p:spPr>
          <a:xfrm>
            <a:off x="822325"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pPr>
              <a:defRPr/>
            </a:pPr>
            <a:fld id="{6C3EAE7C-6B43-4480-BF13-09CB30542FB3}" type="slidenum">
              <a:rPr lang="fr-FR">
                <a:solidFill>
                  <a:prstClr val="white">
                    <a:alpha val="60000"/>
                  </a:prstClr>
                </a:solidFill>
              </a:rPr>
              <a:pPr>
                <a:defRPr/>
              </a:pPr>
              <a:t>‹N°›</a:t>
            </a:fld>
            <a:endParaRPr lang="fr-FR" dirty="0">
              <a:solidFill>
                <a:prstClr val="white">
                  <a:alpha val="60000"/>
                </a:prstClr>
              </a:solidFill>
            </a:endParaRPr>
          </a:p>
        </p:txBody>
      </p:sp>
    </p:spTree>
    <p:extLst>
      <p:ext uri="{BB962C8B-B14F-4D97-AF65-F5344CB8AC3E}">
        <p14:creationId xmlns:p14="http://schemas.microsoft.com/office/powerpoint/2010/main" val="1666721755"/>
      </p:ext>
    </p:extLst>
  </p:cSld>
  <p:clrMap bg1="dk1" tx1="lt1" bg2="dk2" tx2="lt2" accent1="accent1" accent2="accent2" accent3="accent3" accent4="accent4" accent5="accent5" accent6="accent6" hlink="hlink" folHlink="folHlink"/>
  <p:sldLayoutIdLst>
    <p:sldLayoutId id="2147484034" r:id="rId1"/>
    <p:sldLayoutId id="2147484035" r:id="rId2"/>
    <p:sldLayoutId id="2147484036" r:id="rId3"/>
    <p:sldLayoutId id="2147484037" r:id="rId4"/>
    <p:sldLayoutId id="2147484038" r:id="rId5"/>
    <p:sldLayoutId id="2147484039" r:id="rId6"/>
    <p:sldLayoutId id="2147484040" r:id="rId7"/>
    <p:sldLayoutId id="2147484041" r:id="rId8"/>
    <p:sldLayoutId id="2147484042" r:id="rId9"/>
    <p:sldLayoutId id="2147484043" r:id="rId10"/>
    <p:sldLayoutId id="2147484044" r:id="rId11"/>
    <p:sldLayoutId id="2147484045" r:id="rId12"/>
    <p:sldLayoutId id="2147484046" r:id="rId13"/>
    <p:sldLayoutId id="2147484047" r:id="rId14"/>
    <p:sldLayoutId id="2147484048" r:id="rId15"/>
  </p:sldLayoutIdLst>
  <p:txStyles>
    <p:titleStyle>
      <a:lvl1pPr algn="l" rtl="0" eaLnBrk="0" fontAlgn="base" hangingPunct="0">
        <a:spcBef>
          <a:spcPct val="0"/>
        </a:spcBef>
        <a:spcAft>
          <a:spcPct val="0"/>
        </a:spcAft>
        <a:defRPr sz="4900" kern="1200">
          <a:solidFill>
            <a:schemeClr val="tx1"/>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4900">
          <a:solidFill>
            <a:schemeClr val="tx1"/>
          </a:solidFill>
          <a:latin typeface="Palatino Linotype" pitchFamily="18" charset="0"/>
        </a:defRPr>
      </a:lvl2pPr>
      <a:lvl3pPr algn="l" rtl="0" eaLnBrk="0" fontAlgn="base" hangingPunct="0">
        <a:spcBef>
          <a:spcPct val="0"/>
        </a:spcBef>
        <a:spcAft>
          <a:spcPct val="0"/>
        </a:spcAft>
        <a:defRPr sz="4900">
          <a:solidFill>
            <a:schemeClr val="tx1"/>
          </a:solidFill>
          <a:latin typeface="Palatino Linotype" pitchFamily="18" charset="0"/>
        </a:defRPr>
      </a:lvl3pPr>
      <a:lvl4pPr algn="l" rtl="0" eaLnBrk="0" fontAlgn="base" hangingPunct="0">
        <a:spcBef>
          <a:spcPct val="0"/>
        </a:spcBef>
        <a:spcAft>
          <a:spcPct val="0"/>
        </a:spcAft>
        <a:defRPr sz="4900">
          <a:solidFill>
            <a:schemeClr val="tx1"/>
          </a:solidFill>
          <a:latin typeface="Palatino Linotype" pitchFamily="18" charset="0"/>
        </a:defRPr>
      </a:lvl4pPr>
      <a:lvl5pPr algn="l" rtl="0" eaLnBrk="0" fontAlgn="base" hangingPunct="0">
        <a:spcBef>
          <a:spcPct val="0"/>
        </a:spcBef>
        <a:spcAft>
          <a:spcPct val="0"/>
        </a:spcAft>
        <a:defRPr sz="4900">
          <a:solidFill>
            <a:schemeClr val="tx1"/>
          </a:solidFill>
          <a:latin typeface="Palatino Linotype"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55588" algn="l" rtl="0" eaLnBrk="0" fontAlgn="base" hangingPunct="0">
        <a:spcBef>
          <a:spcPct val="20000"/>
        </a:spcBef>
        <a:spcAft>
          <a:spcPct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39763" indent="-255588" algn="l" rtl="0" eaLnBrk="0" fontAlgn="base" hangingPunct="0">
        <a:spcBef>
          <a:spcPct val="20000"/>
        </a:spcBef>
        <a:spcAft>
          <a:spcPct val="0"/>
        </a:spcAft>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4888" indent="-255588" algn="l" rtl="0" eaLnBrk="0" fontAlgn="base" hangingPunct="0">
        <a:spcBef>
          <a:spcPct val="20000"/>
        </a:spcBef>
        <a:spcAft>
          <a:spcPct val="0"/>
        </a:spcAft>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5588" algn="l" rtl="0" eaLnBrk="0" fontAlgn="base" hangingPunct="0">
        <a:spcBef>
          <a:spcPct val="20000"/>
        </a:spcBef>
        <a:spcAft>
          <a:spcPct val="0"/>
        </a:spcAft>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4650" indent="-255588" algn="l" rtl="0" eaLnBrk="0" fontAlgn="base" hangingPunct="0">
        <a:spcBef>
          <a:spcPct val="20000"/>
        </a:spcBef>
        <a:spcAft>
          <a:spcPct val="0"/>
        </a:spcAft>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Placeholder 1"/>
          <p:cNvSpPr>
            <a:spLocks noGrp="1"/>
          </p:cNvSpPr>
          <p:nvPr>
            <p:ph type="title"/>
          </p:nvPr>
        </p:nvSpPr>
        <p:spPr>
          <a:xfrm>
            <a:off x="777875" y="4876800"/>
            <a:ext cx="7543800" cy="914400"/>
          </a:xfrm>
          <a:prstGeom prst="rect">
            <a:avLst/>
          </a:prstGeom>
        </p:spPr>
        <p:txBody>
          <a:bodyPr vert="horz" lIns="91440" tIns="45720" rIns="91440" bIns="45720" rtlCol="0" anchor="b">
            <a:noAutofit/>
          </a:bodyPr>
          <a:lstStyle/>
          <a:p>
            <a:r>
              <a:rPr lang="fr-FR" smtClean="0"/>
              <a:t>Modifiez le style du titre</a:t>
            </a:r>
            <a:endParaRPr lang="en-US" dirty="0"/>
          </a:p>
        </p:txBody>
      </p:sp>
      <p:sp>
        <p:nvSpPr>
          <p:cNvPr id="3" name="Text Placeholder 2"/>
          <p:cNvSpPr>
            <a:spLocks noGrp="1"/>
          </p:cNvSpPr>
          <p:nvPr>
            <p:ph type="body" idx="1"/>
          </p:nvPr>
        </p:nvSpPr>
        <p:spPr>
          <a:xfrm>
            <a:off x="2133600" y="685800"/>
            <a:ext cx="6096000" cy="3657600"/>
          </a:xfrm>
          <a:prstGeom prst="rect">
            <a:avLst/>
          </a:prstGeom>
        </p:spPr>
        <p:txBody>
          <a:bodyPr vert="horz" lIns="91440" tIns="45720" rIns="91440" bIns="45720" rtlCol="0"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pPr>
              <a:defRPr/>
            </a:pPr>
            <a:endParaRPr lang="fr-FR">
              <a:solidFill>
                <a:prstClr val="white">
                  <a:alpha val="60000"/>
                </a:prstClr>
              </a:solidFill>
            </a:endParaRPr>
          </a:p>
        </p:txBody>
      </p:sp>
      <p:sp>
        <p:nvSpPr>
          <p:cNvPr id="5" name="Footer Placeholder 4"/>
          <p:cNvSpPr>
            <a:spLocks noGrp="1"/>
          </p:cNvSpPr>
          <p:nvPr>
            <p:ph type="ftr" sz="quarter" idx="3"/>
          </p:nvPr>
        </p:nvSpPr>
        <p:spPr>
          <a:xfrm>
            <a:off x="822325"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pPr>
              <a:defRPr/>
            </a:pPr>
            <a:endParaRPr lang="fr-FR">
              <a:solidFill>
                <a:prstClr val="white">
                  <a:alpha val="60000"/>
                </a:prstClr>
              </a:solidFill>
            </a:endParaRPr>
          </a:p>
        </p:txBody>
      </p:sp>
      <p:sp>
        <p:nvSpPr>
          <p:cNvPr id="6" name="Slide Number Placeholder 5"/>
          <p:cNvSpPr>
            <a:spLocks noGrp="1"/>
          </p:cNvSpPr>
          <p:nvPr>
            <p:ph type="sldNum" sz="quarter" idx="4"/>
          </p:nvPr>
        </p:nvSpPr>
        <p:spPr>
          <a:xfrm>
            <a:off x="822325"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pPr>
              <a:defRPr/>
            </a:pPr>
            <a:fld id="{6C3EAE7C-6B43-4480-BF13-09CB30542FB3}" type="slidenum">
              <a:rPr lang="fr-FR">
                <a:solidFill>
                  <a:prstClr val="white">
                    <a:alpha val="60000"/>
                  </a:prstClr>
                </a:solidFill>
              </a:rPr>
              <a:pPr>
                <a:defRPr/>
              </a:pPr>
              <a:t>‹N°›</a:t>
            </a:fld>
            <a:endParaRPr lang="fr-FR" dirty="0">
              <a:solidFill>
                <a:prstClr val="white">
                  <a:alpha val="60000"/>
                </a:prstClr>
              </a:solidFill>
            </a:endParaRPr>
          </a:p>
        </p:txBody>
      </p:sp>
    </p:spTree>
    <p:extLst>
      <p:ext uri="{BB962C8B-B14F-4D97-AF65-F5344CB8AC3E}">
        <p14:creationId xmlns:p14="http://schemas.microsoft.com/office/powerpoint/2010/main" val="3558956978"/>
      </p:ext>
    </p:extLst>
  </p:cSld>
  <p:clrMap bg1="dk1" tx1="lt1" bg2="dk2" tx2="lt2" accent1="accent1" accent2="accent2" accent3="accent3" accent4="accent4" accent5="accent5" accent6="accent6" hlink="hlink" folHlink="folHlink"/>
  <p:sldLayoutIdLst>
    <p:sldLayoutId id="2147484050" r:id="rId1"/>
    <p:sldLayoutId id="2147484051" r:id="rId2"/>
    <p:sldLayoutId id="2147484052" r:id="rId3"/>
    <p:sldLayoutId id="2147484053" r:id="rId4"/>
    <p:sldLayoutId id="2147484054" r:id="rId5"/>
    <p:sldLayoutId id="2147484055" r:id="rId6"/>
    <p:sldLayoutId id="2147484056" r:id="rId7"/>
    <p:sldLayoutId id="2147484057" r:id="rId8"/>
    <p:sldLayoutId id="2147484058" r:id="rId9"/>
    <p:sldLayoutId id="2147484059" r:id="rId10"/>
    <p:sldLayoutId id="2147484060" r:id="rId11"/>
    <p:sldLayoutId id="2147484061" r:id="rId12"/>
    <p:sldLayoutId id="2147484062" r:id="rId13"/>
    <p:sldLayoutId id="2147484063" r:id="rId14"/>
    <p:sldLayoutId id="2147484064" r:id="rId15"/>
  </p:sldLayoutIdLst>
  <p:txStyles>
    <p:titleStyle>
      <a:lvl1pPr algn="l" rtl="0" eaLnBrk="0" fontAlgn="base" hangingPunct="0">
        <a:spcBef>
          <a:spcPct val="0"/>
        </a:spcBef>
        <a:spcAft>
          <a:spcPct val="0"/>
        </a:spcAft>
        <a:defRPr sz="4900" kern="1200">
          <a:solidFill>
            <a:schemeClr val="tx1"/>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4900">
          <a:solidFill>
            <a:schemeClr val="tx1"/>
          </a:solidFill>
          <a:latin typeface="Palatino Linotype" pitchFamily="18" charset="0"/>
        </a:defRPr>
      </a:lvl2pPr>
      <a:lvl3pPr algn="l" rtl="0" eaLnBrk="0" fontAlgn="base" hangingPunct="0">
        <a:spcBef>
          <a:spcPct val="0"/>
        </a:spcBef>
        <a:spcAft>
          <a:spcPct val="0"/>
        </a:spcAft>
        <a:defRPr sz="4900">
          <a:solidFill>
            <a:schemeClr val="tx1"/>
          </a:solidFill>
          <a:latin typeface="Palatino Linotype" pitchFamily="18" charset="0"/>
        </a:defRPr>
      </a:lvl3pPr>
      <a:lvl4pPr algn="l" rtl="0" eaLnBrk="0" fontAlgn="base" hangingPunct="0">
        <a:spcBef>
          <a:spcPct val="0"/>
        </a:spcBef>
        <a:spcAft>
          <a:spcPct val="0"/>
        </a:spcAft>
        <a:defRPr sz="4900">
          <a:solidFill>
            <a:schemeClr val="tx1"/>
          </a:solidFill>
          <a:latin typeface="Palatino Linotype" pitchFamily="18" charset="0"/>
        </a:defRPr>
      </a:lvl4pPr>
      <a:lvl5pPr algn="l" rtl="0" eaLnBrk="0" fontAlgn="base" hangingPunct="0">
        <a:spcBef>
          <a:spcPct val="0"/>
        </a:spcBef>
        <a:spcAft>
          <a:spcPct val="0"/>
        </a:spcAft>
        <a:defRPr sz="4900">
          <a:solidFill>
            <a:schemeClr val="tx1"/>
          </a:solidFill>
          <a:latin typeface="Palatino Linotype"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55588" algn="l" rtl="0" eaLnBrk="0" fontAlgn="base" hangingPunct="0">
        <a:spcBef>
          <a:spcPct val="20000"/>
        </a:spcBef>
        <a:spcAft>
          <a:spcPct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39763" indent="-255588" algn="l" rtl="0" eaLnBrk="0" fontAlgn="base" hangingPunct="0">
        <a:spcBef>
          <a:spcPct val="20000"/>
        </a:spcBef>
        <a:spcAft>
          <a:spcPct val="0"/>
        </a:spcAft>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4888" indent="-255588" algn="l" rtl="0" eaLnBrk="0" fontAlgn="base" hangingPunct="0">
        <a:spcBef>
          <a:spcPct val="20000"/>
        </a:spcBef>
        <a:spcAft>
          <a:spcPct val="0"/>
        </a:spcAft>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5588" algn="l" rtl="0" eaLnBrk="0" fontAlgn="base" hangingPunct="0">
        <a:spcBef>
          <a:spcPct val="20000"/>
        </a:spcBef>
        <a:spcAft>
          <a:spcPct val="0"/>
        </a:spcAft>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4650" indent="-255588" algn="l" rtl="0" eaLnBrk="0" fontAlgn="base" hangingPunct="0">
        <a:spcBef>
          <a:spcPct val="20000"/>
        </a:spcBef>
        <a:spcAft>
          <a:spcPct val="0"/>
        </a:spcAft>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Placeholder 1"/>
          <p:cNvSpPr>
            <a:spLocks noGrp="1"/>
          </p:cNvSpPr>
          <p:nvPr>
            <p:ph type="title"/>
          </p:nvPr>
        </p:nvSpPr>
        <p:spPr>
          <a:xfrm>
            <a:off x="777875" y="4876800"/>
            <a:ext cx="7543800" cy="914400"/>
          </a:xfrm>
          <a:prstGeom prst="rect">
            <a:avLst/>
          </a:prstGeom>
        </p:spPr>
        <p:txBody>
          <a:bodyPr vert="horz" lIns="91440" tIns="45720" rIns="91440" bIns="45720" rtlCol="0" anchor="b">
            <a:noAutofit/>
          </a:bodyPr>
          <a:lstStyle/>
          <a:p>
            <a:r>
              <a:rPr lang="fr-FR" smtClean="0"/>
              <a:t>Modifiez le style du titre</a:t>
            </a:r>
            <a:endParaRPr lang="en-US" dirty="0"/>
          </a:p>
        </p:txBody>
      </p:sp>
      <p:sp>
        <p:nvSpPr>
          <p:cNvPr id="3" name="Text Placeholder 2"/>
          <p:cNvSpPr>
            <a:spLocks noGrp="1"/>
          </p:cNvSpPr>
          <p:nvPr>
            <p:ph type="body" idx="1"/>
          </p:nvPr>
        </p:nvSpPr>
        <p:spPr>
          <a:xfrm>
            <a:off x="2133600" y="685800"/>
            <a:ext cx="6096000" cy="3657600"/>
          </a:xfrm>
          <a:prstGeom prst="rect">
            <a:avLst/>
          </a:prstGeom>
        </p:spPr>
        <p:txBody>
          <a:bodyPr vert="horz" lIns="91440" tIns="45720" rIns="91440" bIns="45720" rtlCol="0"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pPr>
              <a:defRPr/>
            </a:pPr>
            <a:endParaRPr lang="fr-FR">
              <a:solidFill>
                <a:prstClr val="white">
                  <a:alpha val="60000"/>
                </a:prstClr>
              </a:solidFill>
            </a:endParaRPr>
          </a:p>
        </p:txBody>
      </p:sp>
      <p:sp>
        <p:nvSpPr>
          <p:cNvPr id="5" name="Footer Placeholder 4"/>
          <p:cNvSpPr>
            <a:spLocks noGrp="1"/>
          </p:cNvSpPr>
          <p:nvPr>
            <p:ph type="ftr" sz="quarter" idx="3"/>
          </p:nvPr>
        </p:nvSpPr>
        <p:spPr>
          <a:xfrm>
            <a:off x="822325"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pPr>
              <a:defRPr/>
            </a:pPr>
            <a:endParaRPr lang="fr-FR">
              <a:solidFill>
                <a:prstClr val="white">
                  <a:alpha val="60000"/>
                </a:prstClr>
              </a:solidFill>
            </a:endParaRPr>
          </a:p>
        </p:txBody>
      </p:sp>
      <p:sp>
        <p:nvSpPr>
          <p:cNvPr id="6" name="Slide Number Placeholder 5"/>
          <p:cNvSpPr>
            <a:spLocks noGrp="1"/>
          </p:cNvSpPr>
          <p:nvPr>
            <p:ph type="sldNum" sz="quarter" idx="4"/>
          </p:nvPr>
        </p:nvSpPr>
        <p:spPr>
          <a:xfrm>
            <a:off x="822325"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pPr>
              <a:defRPr/>
            </a:pPr>
            <a:fld id="{6C3EAE7C-6B43-4480-BF13-09CB30542FB3}" type="slidenum">
              <a:rPr lang="fr-FR">
                <a:solidFill>
                  <a:prstClr val="white">
                    <a:alpha val="60000"/>
                  </a:prstClr>
                </a:solidFill>
              </a:rPr>
              <a:pPr>
                <a:defRPr/>
              </a:pPr>
              <a:t>‹N°›</a:t>
            </a:fld>
            <a:endParaRPr lang="fr-FR" dirty="0">
              <a:solidFill>
                <a:prstClr val="white">
                  <a:alpha val="60000"/>
                </a:prstClr>
              </a:solidFill>
            </a:endParaRPr>
          </a:p>
        </p:txBody>
      </p:sp>
    </p:spTree>
    <p:extLst>
      <p:ext uri="{BB962C8B-B14F-4D97-AF65-F5344CB8AC3E}">
        <p14:creationId xmlns:p14="http://schemas.microsoft.com/office/powerpoint/2010/main" val="3742824622"/>
      </p:ext>
    </p:extLst>
  </p:cSld>
  <p:clrMap bg1="dk1" tx1="lt1" bg2="dk2" tx2="lt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 id="2147484077" r:id="rId12"/>
    <p:sldLayoutId id="2147484078" r:id="rId13"/>
    <p:sldLayoutId id="2147484079" r:id="rId14"/>
    <p:sldLayoutId id="2147484080" r:id="rId15"/>
  </p:sldLayoutIdLst>
  <p:txStyles>
    <p:titleStyle>
      <a:lvl1pPr algn="l" rtl="0" eaLnBrk="0" fontAlgn="base" hangingPunct="0">
        <a:spcBef>
          <a:spcPct val="0"/>
        </a:spcBef>
        <a:spcAft>
          <a:spcPct val="0"/>
        </a:spcAft>
        <a:defRPr sz="4900" kern="1200">
          <a:solidFill>
            <a:schemeClr val="tx1"/>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4900">
          <a:solidFill>
            <a:schemeClr val="tx1"/>
          </a:solidFill>
          <a:latin typeface="Palatino Linotype" pitchFamily="18" charset="0"/>
        </a:defRPr>
      </a:lvl2pPr>
      <a:lvl3pPr algn="l" rtl="0" eaLnBrk="0" fontAlgn="base" hangingPunct="0">
        <a:spcBef>
          <a:spcPct val="0"/>
        </a:spcBef>
        <a:spcAft>
          <a:spcPct val="0"/>
        </a:spcAft>
        <a:defRPr sz="4900">
          <a:solidFill>
            <a:schemeClr val="tx1"/>
          </a:solidFill>
          <a:latin typeface="Palatino Linotype" pitchFamily="18" charset="0"/>
        </a:defRPr>
      </a:lvl3pPr>
      <a:lvl4pPr algn="l" rtl="0" eaLnBrk="0" fontAlgn="base" hangingPunct="0">
        <a:spcBef>
          <a:spcPct val="0"/>
        </a:spcBef>
        <a:spcAft>
          <a:spcPct val="0"/>
        </a:spcAft>
        <a:defRPr sz="4900">
          <a:solidFill>
            <a:schemeClr val="tx1"/>
          </a:solidFill>
          <a:latin typeface="Palatino Linotype" pitchFamily="18" charset="0"/>
        </a:defRPr>
      </a:lvl4pPr>
      <a:lvl5pPr algn="l" rtl="0" eaLnBrk="0" fontAlgn="base" hangingPunct="0">
        <a:spcBef>
          <a:spcPct val="0"/>
        </a:spcBef>
        <a:spcAft>
          <a:spcPct val="0"/>
        </a:spcAft>
        <a:defRPr sz="4900">
          <a:solidFill>
            <a:schemeClr val="tx1"/>
          </a:solidFill>
          <a:latin typeface="Palatino Linotype"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55588" algn="l" rtl="0" eaLnBrk="0" fontAlgn="base" hangingPunct="0">
        <a:spcBef>
          <a:spcPct val="20000"/>
        </a:spcBef>
        <a:spcAft>
          <a:spcPct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39763" indent="-255588" algn="l" rtl="0" eaLnBrk="0" fontAlgn="base" hangingPunct="0">
        <a:spcBef>
          <a:spcPct val="20000"/>
        </a:spcBef>
        <a:spcAft>
          <a:spcPct val="0"/>
        </a:spcAft>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4888" indent="-255588" algn="l" rtl="0" eaLnBrk="0" fontAlgn="base" hangingPunct="0">
        <a:spcBef>
          <a:spcPct val="20000"/>
        </a:spcBef>
        <a:spcAft>
          <a:spcPct val="0"/>
        </a:spcAft>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5588" algn="l" rtl="0" eaLnBrk="0" fontAlgn="base" hangingPunct="0">
        <a:spcBef>
          <a:spcPct val="20000"/>
        </a:spcBef>
        <a:spcAft>
          <a:spcPct val="0"/>
        </a:spcAft>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4650" indent="-255588" algn="l" rtl="0" eaLnBrk="0" fontAlgn="base" hangingPunct="0">
        <a:spcBef>
          <a:spcPct val="20000"/>
        </a:spcBef>
        <a:spcAft>
          <a:spcPct val="0"/>
        </a:spcAft>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Placeholder 1"/>
          <p:cNvSpPr>
            <a:spLocks noGrp="1"/>
          </p:cNvSpPr>
          <p:nvPr>
            <p:ph type="title"/>
          </p:nvPr>
        </p:nvSpPr>
        <p:spPr>
          <a:xfrm>
            <a:off x="777875" y="4876800"/>
            <a:ext cx="7543800" cy="914400"/>
          </a:xfrm>
          <a:prstGeom prst="rect">
            <a:avLst/>
          </a:prstGeom>
        </p:spPr>
        <p:txBody>
          <a:bodyPr vert="horz" lIns="91440" tIns="45720" rIns="91440" bIns="45720" rtlCol="0" anchor="b">
            <a:noAutofit/>
          </a:bodyPr>
          <a:lstStyle/>
          <a:p>
            <a:r>
              <a:rPr lang="fr-FR" smtClean="0"/>
              <a:t>Modifiez le style du titre</a:t>
            </a:r>
            <a:endParaRPr lang="en-US" dirty="0"/>
          </a:p>
        </p:txBody>
      </p:sp>
      <p:sp>
        <p:nvSpPr>
          <p:cNvPr id="3" name="Text Placeholder 2"/>
          <p:cNvSpPr>
            <a:spLocks noGrp="1"/>
          </p:cNvSpPr>
          <p:nvPr>
            <p:ph type="body" idx="1"/>
          </p:nvPr>
        </p:nvSpPr>
        <p:spPr>
          <a:xfrm>
            <a:off x="2133600" y="685800"/>
            <a:ext cx="6096000" cy="3657600"/>
          </a:xfrm>
          <a:prstGeom prst="rect">
            <a:avLst/>
          </a:prstGeom>
        </p:spPr>
        <p:txBody>
          <a:bodyPr vert="horz" lIns="91440" tIns="45720" rIns="91440" bIns="45720" rtlCol="0"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pPr>
              <a:defRPr/>
            </a:pPr>
            <a:endParaRPr lang="fr-FR">
              <a:solidFill>
                <a:prstClr val="white">
                  <a:alpha val="60000"/>
                </a:prstClr>
              </a:solidFill>
            </a:endParaRPr>
          </a:p>
        </p:txBody>
      </p:sp>
      <p:sp>
        <p:nvSpPr>
          <p:cNvPr id="5" name="Footer Placeholder 4"/>
          <p:cNvSpPr>
            <a:spLocks noGrp="1"/>
          </p:cNvSpPr>
          <p:nvPr>
            <p:ph type="ftr" sz="quarter" idx="3"/>
          </p:nvPr>
        </p:nvSpPr>
        <p:spPr>
          <a:xfrm>
            <a:off x="822325"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pPr>
              <a:defRPr/>
            </a:pPr>
            <a:endParaRPr lang="fr-FR">
              <a:solidFill>
                <a:prstClr val="white">
                  <a:alpha val="60000"/>
                </a:prstClr>
              </a:solidFill>
            </a:endParaRPr>
          </a:p>
        </p:txBody>
      </p:sp>
      <p:sp>
        <p:nvSpPr>
          <p:cNvPr id="6" name="Slide Number Placeholder 5"/>
          <p:cNvSpPr>
            <a:spLocks noGrp="1"/>
          </p:cNvSpPr>
          <p:nvPr>
            <p:ph type="sldNum" sz="quarter" idx="4"/>
          </p:nvPr>
        </p:nvSpPr>
        <p:spPr>
          <a:xfrm>
            <a:off x="822325"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pPr>
              <a:defRPr/>
            </a:pPr>
            <a:fld id="{6C3EAE7C-6B43-4480-BF13-09CB30542FB3}" type="slidenum">
              <a:rPr lang="fr-FR">
                <a:solidFill>
                  <a:prstClr val="white">
                    <a:alpha val="60000"/>
                  </a:prstClr>
                </a:solidFill>
              </a:rPr>
              <a:pPr>
                <a:defRPr/>
              </a:pPr>
              <a:t>‹N°›</a:t>
            </a:fld>
            <a:endParaRPr lang="fr-FR" dirty="0">
              <a:solidFill>
                <a:prstClr val="white">
                  <a:alpha val="60000"/>
                </a:prstClr>
              </a:solidFill>
            </a:endParaRPr>
          </a:p>
        </p:txBody>
      </p:sp>
    </p:spTree>
    <p:extLst>
      <p:ext uri="{BB962C8B-B14F-4D97-AF65-F5344CB8AC3E}">
        <p14:creationId xmlns:p14="http://schemas.microsoft.com/office/powerpoint/2010/main" val="3194073537"/>
      </p:ext>
    </p:extLst>
  </p:cSld>
  <p:clrMap bg1="dk1" tx1="lt1" bg2="dk2" tx2="lt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1" r:id="rId10"/>
    <p:sldLayoutId id="2147484092" r:id="rId11"/>
    <p:sldLayoutId id="2147484093" r:id="rId12"/>
    <p:sldLayoutId id="2147484094" r:id="rId13"/>
    <p:sldLayoutId id="2147484095" r:id="rId14"/>
    <p:sldLayoutId id="2147484096" r:id="rId15"/>
  </p:sldLayoutIdLst>
  <p:txStyles>
    <p:titleStyle>
      <a:lvl1pPr algn="l" rtl="0" eaLnBrk="0" fontAlgn="base" hangingPunct="0">
        <a:spcBef>
          <a:spcPct val="0"/>
        </a:spcBef>
        <a:spcAft>
          <a:spcPct val="0"/>
        </a:spcAft>
        <a:defRPr sz="4900" kern="1200">
          <a:solidFill>
            <a:schemeClr val="tx1"/>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4900">
          <a:solidFill>
            <a:schemeClr val="tx1"/>
          </a:solidFill>
          <a:latin typeface="Palatino Linotype" pitchFamily="18" charset="0"/>
        </a:defRPr>
      </a:lvl2pPr>
      <a:lvl3pPr algn="l" rtl="0" eaLnBrk="0" fontAlgn="base" hangingPunct="0">
        <a:spcBef>
          <a:spcPct val="0"/>
        </a:spcBef>
        <a:spcAft>
          <a:spcPct val="0"/>
        </a:spcAft>
        <a:defRPr sz="4900">
          <a:solidFill>
            <a:schemeClr val="tx1"/>
          </a:solidFill>
          <a:latin typeface="Palatino Linotype" pitchFamily="18" charset="0"/>
        </a:defRPr>
      </a:lvl3pPr>
      <a:lvl4pPr algn="l" rtl="0" eaLnBrk="0" fontAlgn="base" hangingPunct="0">
        <a:spcBef>
          <a:spcPct val="0"/>
        </a:spcBef>
        <a:spcAft>
          <a:spcPct val="0"/>
        </a:spcAft>
        <a:defRPr sz="4900">
          <a:solidFill>
            <a:schemeClr val="tx1"/>
          </a:solidFill>
          <a:latin typeface="Palatino Linotype" pitchFamily="18" charset="0"/>
        </a:defRPr>
      </a:lvl4pPr>
      <a:lvl5pPr algn="l" rtl="0" eaLnBrk="0" fontAlgn="base" hangingPunct="0">
        <a:spcBef>
          <a:spcPct val="0"/>
        </a:spcBef>
        <a:spcAft>
          <a:spcPct val="0"/>
        </a:spcAft>
        <a:defRPr sz="4900">
          <a:solidFill>
            <a:schemeClr val="tx1"/>
          </a:solidFill>
          <a:latin typeface="Palatino Linotype"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55588" algn="l" rtl="0" eaLnBrk="0" fontAlgn="base" hangingPunct="0">
        <a:spcBef>
          <a:spcPct val="20000"/>
        </a:spcBef>
        <a:spcAft>
          <a:spcPct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39763" indent="-255588" algn="l" rtl="0" eaLnBrk="0" fontAlgn="base" hangingPunct="0">
        <a:spcBef>
          <a:spcPct val="20000"/>
        </a:spcBef>
        <a:spcAft>
          <a:spcPct val="0"/>
        </a:spcAft>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4888" indent="-255588" algn="l" rtl="0" eaLnBrk="0" fontAlgn="base" hangingPunct="0">
        <a:spcBef>
          <a:spcPct val="20000"/>
        </a:spcBef>
        <a:spcAft>
          <a:spcPct val="0"/>
        </a:spcAft>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5588" algn="l" rtl="0" eaLnBrk="0" fontAlgn="base" hangingPunct="0">
        <a:spcBef>
          <a:spcPct val="20000"/>
        </a:spcBef>
        <a:spcAft>
          <a:spcPct val="0"/>
        </a:spcAft>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4650" indent="-255588" algn="l" rtl="0" eaLnBrk="0" fontAlgn="base" hangingPunct="0">
        <a:spcBef>
          <a:spcPct val="20000"/>
        </a:spcBef>
        <a:spcAft>
          <a:spcPct val="0"/>
        </a:spcAft>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4.gi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1.wmf"/></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openxmlformats.org/officeDocument/2006/relationships/image" Target="../media/image11.wmf"/><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image" Target="../media/image11.wmf"/><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image" Target="../media/image5.e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wmf"/><Relationship Id="rId7" Type="http://schemas.openxmlformats.org/officeDocument/2006/relationships/image" Target="../media/image25.gi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wmf"/><Relationship Id="rId9" Type="http://schemas.openxmlformats.org/officeDocument/2006/relationships/image" Target="../media/image27.png"/></Relationships>
</file>

<file path=ppt/slides/_rels/slide24.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47.xml"/></Relationships>
</file>

<file path=ppt/slides/_rels/slide26.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62.xml"/></Relationships>
</file>

<file path=ppt/slides/_rels/slide27.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gif"/><Relationship Id="rId1" Type="http://schemas.openxmlformats.org/officeDocument/2006/relationships/slideLayout" Target="../slideLayouts/slideLayout77.xml"/></Relationships>
</file>

<file path=ppt/slides/_rels/slide28.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37.wmf"/><Relationship Id="rId5" Type="http://schemas.openxmlformats.org/officeDocument/2006/relationships/image" Target="../media/image36.wmf"/><Relationship Id="rId4" Type="http://schemas.openxmlformats.org/officeDocument/2006/relationships/image" Target="../media/image35.wmf"/></Relationships>
</file>

<file path=ppt/slides/_rels/slide29.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7.gif"/><Relationship Id="rId5" Type="http://schemas.openxmlformats.org/officeDocument/2006/relationships/image" Target="../media/image5.emf"/><Relationship Id="rId4" Type="http://schemas.openxmlformats.org/officeDocument/2006/relationships/oleObject" Target="../embeddings/oleObject2.bin"/></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34.wmf"/></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2.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24.xml"/><Relationship Id="rId1" Type="http://schemas.openxmlformats.org/officeDocument/2006/relationships/slideLayout" Target="../slideLayouts/slideLayout14.xml"/><Relationship Id="rId4" Type="http://schemas.openxmlformats.org/officeDocument/2006/relationships/image" Target="../media/image34.wmf"/></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924923" y="2348880"/>
            <a:ext cx="7416824" cy="1512888"/>
          </a:xfrm>
        </p:spPr>
        <p:txBody>
          <a:bodyPr lIns="92075" tIns="46038" rIns="92075" bIns="46038"/>
          <a:lstStyle/>
          <a:p>
            <a:pPr eaLnBrk="1" hangingPunct="1">
              <a:defRPr/>
            </a:pPr>
            <a:r>
              <a:rPr lang="fr-FR" sz="4000" b="1" dirty="0" smtClean="0">
                <a:solidFill>
                  <a:srgbClr val="FFFF66"/>
                </a:solidFill>
                <a:ea typeface="Arial Unicode MS" pitchFamily="34" charset="-128"/>
                <a:cs typeface="Arial" charset="0"/>
              </a:rPr>
              <a:t>               </a:t>
            </a:r>
            <a:r>
              <a:rPr lang="fr-FR" sz="4000" b="1" dirty="0" smtClean="0">
                <a:solidFill>
                  <a:srgbClr val="FFFF00"/>
                </a:solidFill>
                <a:ea typeface="Arial Unicode MS" pitchFamily="34" charset="-128"/>
                <a:cs typeface="Arial" charset="0"/>
              </a:rPr>
              <a:t>LES GRAISSES</a:t>
            </a:r>
          </a:p>
        </p:txBody>
      </p:sp>
      <p:sp>
        <p:nvSpPr>
          <p:cNvPr id="2" name="Espace réservé de la date 1"/>
          <p:cNvSpPr>
            <a:spLocks noGrp="1"/>
          </p:cNvSpPr>
          <p:nvPr>
            <p:ph type="dt" sz="half" idx="10"/>
          </p:nvPr>
        </p:nvSpPr>
        <p:spPr/>
        <p:txBody>
          <a:bodyPr/>
          <a:lstStyle/>
          <a:p>
            <a:pPr>
              <a:defRPr/>
            </a:pPr>
            <a:r>
              <a:rPr lang="fr-FR" dirty="0" smtClean="0">
                <a:solidFill>
                  <a:prstClr val="white">
                    <a:alpha val="60000"/>
                  </a:prstClr>
                </a:solidFill>
              </a:rPr>
              <a:t>29 FEVRIER 2012</a:t>
            </a:r>
            <a:endParaRPr lang="fr-FR" dirty="0">
              <a:solidFill>
                <a:prstClr val="white">
                  <a:alpha val="60000"/>
                </a:prstClr>
              </a:solidFill>
            </a:endParaRPr>
          </a:p>
        </p:txBody>
      </p:sp>
      <p:pic>
        <p:nvPicPr>
          <p:cNvPr id="3075" name="Picture 13" descr="MMj0283696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4293096"/>
            <a:ext cx="1296987"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MIXOIL00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00" y="729553"/>
            <a:ext cx="2098054" cy="145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e 8"/>
          <p:cNvGrpSpPr/>
          <p:nvPr/>
        </p:nvGrpSpPr>
        <p:grpSpPr>
          <a:xfrm>
            <a:off x="523890" y="817764"/>
            <a:ext cx="3523444" cy="1308444"/>
            <a:chOff x="107504" y="548681"/>
            <a:chExt cx="5894834" cy="2376264"/>
          </a:xfrm>
        </p:grpSpPr>
        <p:sp>
          <p:nvSpPr>
            <p:cNvPr id="10" name="Rectangle à coins arrondis 9"/>
            <p:cNvSpPr/>
            <p:nvPr/>
          </p:nvSpPr>
          <p:spPr>
            <a:xfrm>
              <a:off x="107504" y="548681"/>
              <a:ext cx="5894834" cy="237626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solidFill>
                  <a:prstClr val="black"/>
                </a:solidFill>
              </a:endParaRPr>
            </a:p>
          </p:txBody>
        </p:sp>
        <p:sp>
          <p:nvSpPr>
            <p:cNvPr id="11" name="Rectangle 22"/>
            <p:cNvSpPr>
              <a:spLocks noChangeArrowheads="1"/>
            </p:cNvSpPr>
            <p:nvPr/>
          </p:nvSpPr>
          <p:spPr bwMode="auto">
            <a:xfrm>
              <a:off x="4524375" y="1066800"/>
              <a:ext cx="7159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26" tIns="46013" rIns="92026" bIns="46013" anchor="ctr"/>
            <a:lstStyle/>
            <a:p>
              <a:pPr algn="ctr" defTabSz="912813"/>
              <a:r>
                <a:rPr lang="fr-FR" sz="3000">
                  <a:solidFill>
                    <a:srgbClr val="CCFF33"/>
                  </a:solidFill>
                  <a:ea typeface="Arial Unicode MS" pitchFamily="34" charset="-128"/>
                  <a:cs typeface="Arial" charset="0"/>
                </a:rPr>
                <a:t>et</a:t>
              </a:r>
            </a:p>
          </p:txBody>
        </p:sp>
        <p:pic>
          <p:nvPicPr>
            <p:cNvPr id="12" name="Imag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629" y="728334"/>
              <a:ext cx="5256584" cy="2016958"/>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581318101"/>
      </p:ext>
    </p:extLst>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971550" y="2349500"/>
            <a:ext cx="7921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spcBef>
                <a:spcPct val="50000"/>
              </a:spcBef>
            </a:pPr>
            <a:r>
              <a:rPr lang="fr-FR" sz="2400">
                <a:latin typeface="Verdana" pitchFamily="34" charset="0"/>
              </a:rPr>
              <a:t> </a:t>
            </a:r>
          </a:p>
        </p:txBody>
      </p:sp>
      <p:graphicFrame>
        <p:nvGraphicFramePr>
          <p:cNvPr id="81923" name="Group 3"/>
          <p:cNvGraphicFramePr>
            <a:graphicFrameLocks noGrp="1"/>
          </p:cNvGraphicFramePr>
          <p:nvPr>
            <p:ph type="tbl" idx="1"/>
          </p:nvPr>
        </p:nvGraphicFramePr>
        <p:xfrm>
          <a:off x="971550" y="1268413"/>
          <a:ext cx="6877050" cy="5041903"/>
        </p:xfrm>
        <a:graphic>
          <a:graphicData uri="http://schemas.openxmlformats.org/drawingml/2006/table">
            <a:tbl>
              <a:tblPr/>
              <a:tblGrid>
                <a:gridCol w="1543050"/>
                <a:gridCol w="1733550"/>
                <a:gridCol w="1881188"/>
                <a:gridCol w="1719262"/>
              </a:tblGrid>
              <a:tr h="4523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fr-FR" sz="1400" b="1" i="1"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T="45713" marB="4571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1" i="0" u="none" strike="noStrike" cap="none" normalizeH="0" baseline="0" smtClean="0">
                          <a:ln>
                            <a:noFill/>
                          </a:ln>
                          <a:solidFill>
                            <a:srgbClr val="FFFF66"/>
                          </a:solidFill>
                          <a:effectLst>
                            <a:outerShdw blurRad="38100" dist="38100" dir="2700000" algn="tl">
                              <a:srgbClr val="000000"/>
                            </a:outerShdw>
                          </a:effectLst>
                          <a:latin typeface="Tahoma" pitchFamily="34" charset="0"/>
                        </a:rPr>
                        <a:t>Polyurée</a:t>
                      </a:r>
                    </a:p>
                  </a:txBody>
                  <a:tcPr marL="90000" marR="90000" marT="46793" marB="4679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1" i="0" u="none" strike="noStrike" cap="none" normalizeH="0" baseline="0" smtClean="0">
                          <a:ln>
                            <a:noFill/>
                          </a:ln>
                          <a:solidFill>
                            <a:srgbClr val="FFFF66"/>
                          </a:solidFill>
                          <a:effectLst>
                            <a:outerShdw blurRad="38100" dist="38100" dir="2700000" algn="tl">
                              <a:srgbClr val="000000"/>
                            </a:outerShdw>
                          </a:effectLst>
                          <a:latin typeface="Tahoma" pitchFamily="34" charset="0"/>
                        </a:rPr>
                        <a:t>Bentone</a:t>
                      </a:r>
                    </a:p>
                  </a:txBody>
                  <a:tcPr marL="90000" marR="90000" marT="46793" marB="4679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1" i="0" u="none" strike="noStrike" cap="none" normalizeH="0" baseline="0" smtClean="0">
                          <a:ln>
                            <a:noFill/>
                          </a:ln>
                          <a:solidFill>
                            <a:srgbClr val="FFFF66"/>
                          </a:solidFill>
                          <a:effectLst>
                            <a:outerShdw blurRad="38100" dist="38100" dir="2700000" algn="tl">
                              <a:srgbClr val="000000"/>
                            </a:outerShdw>
                          </a:effectLst>
                          <a:latin typeface="Tahoma" pitchFamily="34" charset="0"/>
                        </a:rPr>
                        <a:t>Fluorée</a:t>
                      </a:r>
                    </a:p>
                  </a:txBody>
                  <a:tcPr marL="90000" marR="90000" marT="46793" marB="46793"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523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1" i="1" u="none" strike="noStrike" cap="none" normalizeH="0" baseline="0" smtClean="0">
                          <a:ln>
                            <a:noFill/>
                          </a:ln>
                          <a:solidFill>
                            <a:srgbClr val="66FF33"/>
                          </a:solidFill>
                          <a:effectLst>
                            <a:outerShdw blurRad="38100" dist="38100" dir="2700000" algn="tl">
                              <a:srgbClr val="000000"/>
                            </a:outerShdw>
                          </a:effectLst>
                          <a:latin typeface="Tahoma" pitchFamily="34" charset="0"/>
                        </a:rPr>
                        <a:t>Aspect</a:t>
                      </a:r>
                    </a:p>
                  </a:txBody>
                  <a:tcPr marL="90000" marR="90000" marT="46793" marB="46793"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Lisse</a:t>
                      </a:r>
                    </a:p>
                  </a:txBody>
                  <a:tcPr marL="90000" marR="90000" marT="46793" marB="4679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Butyreuse</a:t>
                      </a:r>
                    </a:p>
                  </a:txBody>
                  <a:tcPr marL="90000" marR="90000" marT="46793" marB="4679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Lisse</a:t>
                      </a:r>
                    </a:p>
                  </a:txBody>
                  <a:tcPr marL="90000" marR="90000" marT="46793" marB="46793"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523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1" i="1" u="none" strike="noStrike" cap="none" normalizeH="0" baseline="0" smtClean="0">
                          <a:ln>
                            <a:noFill/>
                          </a:ln>
                          <a:solidFill>
                            <a:srgbClr val="66FF33"/>
                          </a:solidFill>
                          <a:effectLst>
                            <a:outerShdw blurRad="38100" dist="38100" dir="2700000" algn="tl">
                              <a:srgbClr val="000000"/>
                            </a:outerShdw>
                          </a:effectLst>
                          <a:latin typeface="Tahoma" pitchFamily="34" charset="0"/>
                        </a:rPr>
                        <a:t>Adhérence</a:t>
                      </a:r>
                    </a:p>
                  </a:txBody>
                  <a:tcPr marL="90000" marR="90000" marT="46793" marB="46793"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Très bonne</a:t>
                      </a:r>
                    </a:p>
                  </a:txBody>
                  <a:tcPr marL="90000" marR="90000" marT="46793" marB="4679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Bonne</a:t>
                      </a:r>
                    </a:p>
                  </a:txBody>
                  <a:tcPr marL="90000" marR="90000" marT="46793" marB="4679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Très bonne</a:t>
                      </a:r>
                    </a:p>
                  </a:txBody>
                  <a:tcPr marL="90000" marR="90000" marT="46793" marB="46793"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20306">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1" i="1" u="none" strike="noStrike" cap="none" normalizeH="0" baseline="0" smtClean="0">
                          <a:ln>
                            <a:noFill/>
                          </a:ln>
                          <a:solidFill>
                            <a:srgbClr val="66FF33"/>
                          </a:solidFill>
                          <a:effectLst>
                            <a:outerShdw blurRad="38100" dist="38100" dir="2700000" algn="tl">
                              <a:srgbClr val="000000"/>
                            </a:outerShdw>
                          </a:effectLst>
                          <a:latin typeface="Tahoma" pitchFamily="34" charset="0"/>
                        </a:rPr>
                        <a:t>Stabilité mécanique</a:t>
                      </a:r>
                    </a:p>
                  </a:txBody>
                  <a:tcPr marL="90000" marR="90000" marT="46793" marB="46793"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Moyenne à excellente</a:t>
                      </a:r>
                    </a:p>
                  </a:txBody>
                  <a:tcPr marL="90000" marR="90000" marT="46793" marB="4679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Faible à bonne</a:t>
                      </a:r>
                    </a:p>
                  </a:txBody>
                  <a:tcPr marL="90000" marR="90000" marT="46793" marB="4679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Bonne</a:t>
                      </a:r>
                    </a:p>
                  </a:txBody>
                  <a:tcPr marL="90000" marR="90000" marT="46793" marB="46793"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20306">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1" i="1" u="none" strike="noStrike" cap="none" normalizeH="0" baseline="0" smtClean="0">
                          <a:ln>
                            <a:noFill/>
                          </a:ln>
                          <a:solidFill>
                            <a:srgbClr val="66FF33"/>
                          </a:solidFill>
                          <a:effectLst>
                            <a:outerShdw blurRad="38100" dist="38100" dir="2700000" algn="tl">
                              <a:srgbClr val="000000"/>
                            </a:outerShdw>
                          </a:effectLst>
                          <a:latin typeface="Tahoma" pitchFamily="34" charset="0"/>
                        </a:rPr>
                        <a:t>Résistance à l’eau</a:t>
                      </a:r>
                    </a:p>
                  </a:txBody>
                  <a:tcPr marL="90000" marR="90000" marT="46793" marB="46793"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Excellente</a:t>
                      </a:r>
                    </a:p>
                  </a:txBody>
                  <a:tcPr marL="90000" marR="90000" marT="46793" marB="4679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Bonne</a:t>
                      </a:r>
                    </a:p>
                  </a:txBody>
                  <a:tcPr marL="90000" marR="90000" marT="46793" marB="4679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Moyenne</a:t>
                      </a:r>
                    </a:p>
                  </a:txBody>
                  <a:tcPr marL="90000" marR="90000" marT="46793" marB="46793"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20306">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1" i="1" u="none" strike="noStrike" cap="none" normalizeH="0" baseline="0" smtClean="0">
                          <a:ln>
                            <a:noFill/>
                          </a:ln>
                          <a:solidFill>
                            <a:srgbClr val="66FF33"/>
                          </a:solidFill>
                          <a:effectLst>
                            <a:outerShdw blurRad="38100" dist="38100" dir="2700000" algn="tl">
                              <a:srgbClr val="000000"/>
                            </a:outerShdw>
                          </a:effectLst>
                          <a:latin typeface="Tahoma" pitchFamily="34" charset="0"/>
                        </a:rPr>
                        <a:t>Résistance au délavage</a:t>
                      </a:r>
                    </a:p>
                  </a:txBody>
                  <a:tcPr marL="90000" marR="90000" marT="46793" marB="46793"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Excellente</a:t>
                      </a:r>
                    </a:p>
                  </a:txBody>
                  <a:tcPr marL="90000" marR="90000" marT="46793" marB="4679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Bonne</a:t>
                      </a:r>
                    </a:p>
                  </a:txBody>
                  <a:tcPr marL="90000" marR="90000" marT="46793" marB="4679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Bonne</a:t>
                      </a:r>
                    </a:p>
                  </a:txBody>
                  <a:tcPr marL="90000" marR="90000" marT="46793" marB="46793"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20306">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1" i="1" u="none" strike="noStrike" cap="none" normalizeH="0" baseline="0" dirty="0" smtClean="0">
                          <a:ln>
                            <a:noFill/>
                          </a:ln>
                          <a:solidFill>
                            <a:srgbClr val="66FF33"/>
                          </a:solidFill>
                          <a:effectLst>
                            <a:outerShdw blurRad="38100" dist="38100" dir="2700000" algn="tl">
                              <a:srgbClr val="000000"/>
                            </a:outerShdw>
                          </a:effectLst>
                          <a:latin typeface="Tahoma" pitchFamily="34" charset="0"/>
                        </a:rPr>
                        <a:t>Protection anti-rouille</a:t>
                      </a:r>
                    </a:p>
                  </a:txBody>
                  <a:tcPr marL="90000" marR="90000" marT="46793" marB="46793"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Excellente</a:t>
                      </a:r>
                    </a:p>
                  </a:txBody>
                  <a:tcPr marL="90000" marR="90000" marT="46793" marB="4679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Bonne à excellente</a:t>
                      </a:r>
                    </a:p>
                  </a:txBody>
                  <a:tcPr marL="90000" marR="90000" marT="46793" marB="4679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Moyenne à bonne</a:t>
                      </a:r>
                    </a:p>
                  </a:txBody>
                  <a:tcPr marL="90000" marR="90000" marT="46793" marB="46793"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20306">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1" i="1" u="none" strike="noStrike" cap="none" normalizeH="0" baseline="0" smtClean="0">
                          <a:ln>
                            <a:noFill/>
                          </a:ln>
                          <a:solidFill>
                            <a:srgbClr val="66FF33"/>
                          </a:solidFill>
                          <a:effectLst>
                            <a:outerShdw blurRad="38100" dist="38100" dir="2700000" algn="tl">
                              <a:srgbClr val="000000"/>
                            </a:outerShdw>
                          </a:effectLst>
                          <a:latin typeface="Tahoma" pitchFamily="34" charset="0"/>
                        </a:rPr>
                        <a:t>Point de goutte</a:t>
                      </a:r>
                    </a:p>
                  </a:txBody>
                  <a:tcPr marL="90000" marR="90000" marT="46793" marB="46793"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280°C</a:t>
                      </a:r>
                    </a:p>
                  </a:txBody>
                  <a:tcPr marL="90000" marR="90000" marT="46793" marB="4679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300°C</a:t>
                      </a:r>
                    </a:p>
                  </a:txBody>
                  <a:tcPr marL="90000" marR="90000" marT="46793" marB="4679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&gt; 300°C</a:t>
                      </a:r>
                    </a:p>
                  </a:txBody>
                  <a:tcPr marL="90000" marR="90000" marT="46793" marB="46793"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20306">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1" i="1" u="none" strike="noStrike" cap="none" normalizeH="0" baseline="0" smtClean="0">
                          <a:ln>
                            <a:noFill/>
                          </a:ln>
                          <a:solidFill>
                            <a:srgbClr val="66FF33"/>
                          </a:solidFill>
                          <a:effectLst>
                            <a:outerShdw blurRad="38100" dist="38100" dir="2700000" algn="tl">
                              <a:srgbClr val="000000"/>
                            </a:outerShdw>
                          </a:effectLst>
                          <a:latin typeface="Tahoma" pitchFamily="34" charset="0"/>
                        </a:rPr>
                        <a:t>T° maxi service</a:t>
                      </a:r>
                    </a:p>
                  </a:txBody>
                  <a:tcPr marL="90000" marR="90000" marT="46793" marB="46793"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200°C</a:t>
                      </a:r>
                    </a:p>
                  </a:txBody>
                  <a:tcPr marL="90000" marR="90000" marT="46793" marB="4679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180°C</a:t>
                      </a:r>
                    </a:p>
                  </a:txBody>
                  <a:tcPr marL="90000" marR="90000" marT="46793" marB="4679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+ 250°C</a:t>
                      </a:r>
                    </a:p>
                  </a:txBody>
                  <a:tcPr marL="90000" marR="90000" marT="46793" marB="46793"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62978">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1" i="1" u="none" strike="noStrike" cap="none" normalizeH="0" baseline="0" smtClean="0">
                          <a:ln>
                            <a:noFill/>
                          </a:ln>
                          <a:solidFill>
                            <a:srgbClr val="66FF33"/>
                          </a:solidFill>
                          <a:effectLst>
                            <a:outerShdw blurRad="38100" dist="38100" dir="2700000" algn="tl">
                              <a:srgbClr val="000000"/>
                            </a:outerShdw>
                          </a:effectLst>
                          <a:latin typeface="Tahoma" pitchFamily="34" charset="0"/>
                        </a:rPr>
                        <a:t>Applications</a:t>
                      </a:r>
                    </a:p>
                  </a:txBody>
                  <a:tcPr marL="90000" marR="90000" marT="46793" marB="46793"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Basse et Haute T° </a:t>
                      </a: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Haute vitesse / FEB</a:t>
                      </a:r>
                    </a:p>
                  </a:txBody>
                  <a:tcPr marL="90000" marR="90000" marT="46793" marB="4679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Haute T°/ Résistance aux acides</a:t>
                      </a:r>
                    </a:p>
                  </a:txBody>
                  <a:tcPr marL="90000" marR="90000" marT="46793" marB="4679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Très haute T°</a:t>
                      </a: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Acides forts / 02</a:t>
                      </a:r>
                    </a:p>
                  </a:txBody>
                  <a:tcPr marL="90000" marR="90000" marT="46793" marB="46793"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12348" name="Rectangle 60"/>
          <p:cNvSpPr>
            <a:spLocks noChangeArrowheads="1"/>
          </p:cNvSpPr>
          <p:nvPr/>
        </p:nvSpPr>
        <p:spPr bwMode="auto">
          <a:xfrm>
            <a:off x="6443663" y="0"/>
            <a:ext cx="2700337" cy="62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r"/>
            <a:r>
              <a:rPr lang="fr-FR" sz="2800" b="1" dirty="0">
                <a:solidFill>
                  <a:srgbClr val="FFFF00"/>
                </a:solidFill>
                <a:ea typeface="Arial Unicode MS" pitchFamily="34" charset="-128"/>
                <a:cs typeface="Arial" charset="0"/>
              </a:rPr>
              <a:t>Les graisses</a:t>
            </a:r>
          </a:p>
        </p:txBody>
      </p:sp>
      <p:sp>
        <p:nvSpPr>
          <p:cNvPr id="12349" name="Rectangle 61"/>
          <p:cNvSpPr>
            <a:spLocks noChangeArrowheads="1"/>
          </p:cNvSpPr>
          <p:nvPr/>
        </p:nvSpPr>
        <p:spPr bwMode="auto">
          <a:xfrm>
            <a:off x="0" y="549275"/>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fr-FR" sz="2400" b="1" dirty="0">
                <a:solidFill>
                  <a:srgbClr val="FFFF00"/>
                </a:solidFill>
                <a:latin typeface="Arial" charset="0"/>
                <a:ea typeface="Arial Unicode MS" pitchFamily="34" charset="-128"/>
                <a:cs typeface="Arial" charset="0"/>
              </a:rPr>
              <a:t>Epaississants – Les gélifiants</a:t>
            </a:r>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1619250" y="2565400"/>
            <a:ext cx="5903913"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endParaRPr lang="fr-FR" sz="3200" b="1">
              <a:solidFill>
                <a:srgbClr val="CCFF33"/>
              </a:solidFill>
              <a:latin typeface="Arial" charset="0"/>
              <a:ea typeface="Arial Unicode MS" pitchFamily="34" charset="-128"/>
              <a:cs typeface="Arial" charset="0"/>
            </a:endParaRPr>
          </a:p>
          <a:p>
            <a:pPr algn="ctr"/>
            <a:endParaRPr lang="fr-FR" sz="3200" b="1">
              <a:solidFill>
                <a:srgbClr val="CCFF33"/>
              </a:solidFill>
              <a:latin typeface="Arial" charset="0"/>
              <a:ea typeface="Arial Unicode MS" pitchFamily="34" charset="-128"/>
              <a:cs typeface="Arial" charset="0"/>
            </a:endParaRPr>
          </a:p>
          <a:p>
            <a:pPr algn="ctr"/>
            <a:endParaRPr lang="fr-FR" sz="3200" b="1">
              <a:solidFill>
                <a:srgbClr val="CCFF33"/>
              </a:solidFill>
              <a:latin typeface="Arial" charset="0"/>
              <a:ea typeface="Arial Unicode MS" pitchFamily="34" charset="-128"/>
              <a:cs typeface="Arial" charset="0"/>
            </a:endParaRPr>
          </a:p>
          <a:p>
            <a:pPr algn="ctr"/>
            <a:endParaRPr lang="fr-FR" sz="3200" b="1">
              <a:solidFill>
                <a:srgbClr val="CCFF33"/>
              </a:solidFill>
              <a:latin typeface="Arial" charset="0"/>
              <a:ea typeface="Arial Unicode MS" pitchFamily="34" charset="-128"/>
              <a:cs typeface="Arial" charset="0"/>
            </a:endParaRPr>
          </a:p>
        </p:txBody>
      </p:sp>
      <p:sp>
        <p:nvSpPr>
          <p:cNvPr id="13315" name="Rectangle 3"/>
          <p:cNvSpPr>
            <a:spLocks noChangeArrowheads="1"/>
          </p:cNvSpPr>
          <p:nvPr/>
        </p:nvSpPr>
        <p:spPr bwMode="auto">
          <a:xfrm>
            <a:off x="468313" y="2133600"/>
            <a:ext cx="8351837"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spcBef>
                <a:spcPct val="50000"/>
              </a:spcBef>
            </a:pPr>
            <a:endParaRPr lang="fr-FR" sz="2400">
              <a:latin typeface="Verdana" pitchFamily="34" charset="0"/>
            </a:endParaRPr>
          </a:p>
          <a:p>
            <a:pPr eaLnBrk="0" hangingPunct="0">
              <a:spcBef>
                <a:spcPct val="50000"/>
              </a:spcBef>
            </a:pPr>
            <a:endParaRPr lang="fr-FR" sz="2400">
              <a:latin typeface="Verdana" pitchFamily="34" charset="0"/>
            </a:endParaRPr>
          </a:p>
        </p:txBody>
      </p:sp>
      <p:sp>
        <p:nvSpPr>
          <p:cNvPr id="83972" name="Rectangle 4"/>
          <p:cNvSpPr>
            <a:spLocks noChangeArrowheads="1"/>
          </p:cNvSpPr>
          <p:nvPr/>
        </p:nvSpPr>
        <p:spPr bwMode="auto">
          <a:xfrm>
            <a:off x="684212" y="1522413"/>
            <a:ext cx="8135937" cy="1323975"/>
          </a:xfrm>
          <a:prstGeom prst="rect">
            <a:avLst/>
          </a:prstGeom>
          <a:noFill/>
          <a:ln w="38100" cmpd="dbl">
            <a:solidFill>
              <a:schemeClr val="tx1"/>
            </a:solidFill>
            <a:miter lim="800000"/>
            <a:headEnd/>
            <a:tailEnd/>
          </a:ln>
          <a:effectLst/>
          <a:extLst/>
        </p:spPr>
        <p:txBody>
          <a:bodyPr lIns="92075" tIns="46038" rIns="92075" bIns="46038">
            <a:spAutoFit/>
          </a:bodyPr>
          <a:lstStyle/>
          <a:p>
            <a:pPr algn="ctr" eaLnBrk="0" hangingPunct="0">
              <a:spcBef>
                <a:spcPct val="50000"/>
              </a:spcBef>
              <a:defRPr/>
            </a:pPr>
            <a:r>
              <a:rPr lang="fr-FR" sz="3200" b="1" dirty="0">
                <a:solidFill>
                  <a:srgbClr val="FFFF00"/>
                </a:solidFill>
                <a:effectLst>
                  <a:outerShdw blurRad="38100" dist="38100" dir="2700000" algn="tl">
                    <a:srgbClr val="000000"/>
                  </a:outerShdw>
                </a:effectLst>
                <a:latin typeface="Arial" charset="0"/>
                <a:cs typeface="Arial" charset="0"/>
              </a:rPr>
              <a:t>C’est</a:t>
            </a:r>
            <a:r>
              <a:rPr lang="fr-FR" sz="3200" b="1" dirty="0">
                <a:solidFill>
                  <a:srgbClr val="FFFF00"/>
                </a:solidFill>
                <a:effectLst>
                  <a:outerShdw blurRad="38100" dist="38100" dir="2700000" algn="tl">
                    <a:srgbClr val="000000"/>
                  </a:outerShdw>
                </a:effectLst>
                <a:latin typeface="Arial Black" pitchFamily="34" charset="0"/>
                <a:cs typeface="Arial" charset="0"/>
              </a:rPr>
              <a:t> L’HUILE de BASE </a:t>
            </a:r>
            <a:r>
              <a:rPr lang="fr-FR" sz="3200" b="1" dirty="0">
                <a:solidFill>
                  <a:srgbClr val="FFFF00"/>
                </a:solidFill>
                <a:effectLst>
                  <a:outerShdw blurRad="38100" dist="38100" dir="2700000" algn="tl">
                    <a:srgbClr val="000000"/>
                  </a:outerShdw>
                </a:effectLst>
                <a:latin typeface="Arial" charset="0"/>
                <a:cs typeface="Arial" charset="0"/>
              </a:rPr>
              <a:t>qui</a:t>
            </a:r>
            <a:r>
              <a:rPr lang="fr-FR" sz="3200" b="1" dirty="0">
                <a:solidFill>
                  <a:srgbClr val="FFFF00"/>
                </a:solidFill>
                <a:effectLst>
                  <a:outerShdw blurRad="38100" dist="38100" dir="2700000" algn="tl">
                    <a:srgbClr val="000000"/>
                  </a:outerShdw>
                </a:effectLst>
                <a:latin typeface="Arial Black" pitchFamily="34" charset="0"/>
                <a:cs typeface="Arial" charset="0"/>
              </a:rPr>
              <a:t> ASSURE</a:t>
            </a:r>
          </a:p>
          <a:p>
            <a:pPr algn="ctr" eaLnBrk="0" hangingPunct="0">
              <a:spcBef>
                <a:spcPct val="50000"/>
              </a:spcBef>
              <a:defRPr/>
            </a:pPr>
            <a:r>
              <a:rPr lang="fr-FR" sz="3200" b="1" dirty="0">
                <a:solidFill>
                  <a:srgbClr val="FFFF00"/>
                </a:solidFill>
                <a:effectLst>
                  <a:outerShdw blurRad="38100" dist="38100" dir="2700000" algn="tl">
                    <a:srgbClr val="000000"/>
                  </a:outerShdw>
                </a:effectLst>
                <a:latin typeface="Arial Black" pitchFamily="34" charset="0"/>
                <a:cs typeface="Arial" charset="0"/>
              </a:rPr>
              <a:t>LA LUBRIFICATION</a:t>
            </a:r>
            <a:endParaRPr lang="fr-FR" sz="2000" b="1" dirty="0">
              <a:solidFill>
                <a:srgbClr val="FFFF00"/>
              </a:solidFill>
              <a:effectLst>
                <a:outerShdw blurRad="38100" dist="38100" dir="2700000" algn="tl">
                  <a:srgbClr val="000000"/>
                </a:outerShdw>
              </a:effectLst>
              <a:latin typeface="Arial Black" pitchFamily="34" charset="0"/>
              <a:cs typeface="Arial" charset="0"/>
            </a:endParaRPr>
          </a:p>
        </p:txBody>
      </p:sp>
      <p:sp>
        <p:nvSpPr>
          <p:cNvPr id="13317" name="Rectangle 5"/>
          <p:cNvSpPr>
            <a:spLocks noChangeArrowheads="1"/>
          </p:cNvSpPr>
          <p:nvPr/>
        </p:nvSpPr>
        <p:spPr bwMode="auto">
          <a:xfrm>
            <a:off x="0" y="2925763"/>
            <a:ext cx="9144000" cy="3970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pPr>
            <a:r>
              <a:rPr lang="fr-FR" sz="2400" b="1" i="1" dirty="0">
                <a:solidFill>
                  <a:srgbClr val="FFFF00"/>
                </a:solidFill>
                <a:latin typeface="Arial Black" pitchFamily="34" charset="0"/>
                <a:cs typeface="Arial" charset="0"/>
              </a:rPr>
              <a:t>La nature, la viscosité et l’indice de viscosité</a:t>
            </a:r>
          </a:p>
          <a:p>
            <a:pPr algn="ctr" eaLnBrk="0" hangingPunct="0">
              <a:spcBef>
                <a:spcPct val="50000"/>
              </a:spcBef>
            </a:pPr>
            <a:r>
              <a:rPr lang="fr-FR" sz="2400" b="1" i="1" dirty="0">
                <a:solidFill>
                  <a:srgbClr val="FFFF00"/>
                </a:solidFill>
                <a:latin typeface="Arial" charset="0"/>
                <a:cs typeface="Arial" charset="0"/>
              </a:rPr>
              <a:t>doivent être adaptés aux conditions de fonctionnement</a:t>
            </a:r>
            <a:r>
              <a:rPr lang="fr-FR" sz="2400" b="1" i="1" dirty="0">
                <a:solidFill>
                  <a:schemeClr val="folHlink"/>
                </a:solidFill>
                <a:latin typeface="Arial" charset="0"/>
                <a:cs typeface="Arial" charset="0"/>
              </a:rPr>
              <a:t> </a:t>
            </a:r>
          </a:p>
          <a:p>
            <a:pPr algn="ctr" eaLnBrk="0" hangingPunct="0">
              <a:spcBef>
                <a:spcPct val="50000"/>
              </a:spcBef>
            </a:pPr>
            <a:endParaRPr lang="fr-FR" sz="800" b="1" i="1" dirty="0">
              <a:solidFill>
                <a:schemeClr val="folHlink"/>
              </a:solidFill>
              <a:latin typeface="Arial" charset="0"/>
              <a:cs typeface="Arial" charset="0"/>
            </a:endParaRPr>
          </a:p>
          <a:p>
            <a:pPr eaLnBrk="0" hangingPunct="0">
              <a:spcBef>
                <a:spcPct val="50000"/>
              </a:spcBef>
            </a:pPr>
            <a:r>
              <a:rPr lang="fr-FR" sz="2000" dirty="0">
                <a:latin typeface="Arial" charset="0"/>
                <a:cs typeface="Arial" charset="0"/>
              </a:rPr>
              <a:t>		</a:t>
            </a:r>
            <a:r>
              <a:rPr lang="fr-FR" sz="2000" b="1" dirty="0">
                <a:latin typeface="Arial" charset="0"/>
                <a:cs typeface="Arial" charset="0"/>
              </a:rPr>
              <a:t>- Température de fonctionnement  (basse et haute)</a:t>
            </a:r>
          </a:p>
          <a:p>
            <a:pPr eaLnBrk="0" hangingPunct="0">
              <a:spcBef>
                <a:spcPct val="50000"/>
              </a:spcBef>
            </a:pPr>
            <a:r>
              <a:rPr lang="fr-FR" sz="2000" b="1" dirty="0">
                <a:latin typeface="Arial" charset="0"/>
                <a:cs typeface="Arial" charset="0"/>
              </a:rPr>
              <a:t>		- Charges et chocs</a:t>
            </a:r>
          </a:p>
          <a:p>
            <a:pPr eaLnBrk="0" hangingPunct="0">
              <a:spcBef>
                <a:spcPct val="50000"/>
              </a:spcBef>
            </a:pPr>
            <a:r>
              <a:rPr lang="fr-FR" sz="2000" b="1" dirty="0">
                <a:latin typeface="Arial" charset="0"/>
                <a:cs typeface="Arial" charset="0"/>
              </a:rPr>
              <a:t>		- Vitesse et accélérations</a:t>
            </a:r>
          </a:p>
          <a:p>
            <a:pPr eaLnBrk="0" hangingPunct="0">
              <a:spcBef>
                <a:spcPct val="50000"/>
              </a:spcBef>
            </a:pPr>
            <a:r>
              <a:rPr lang="fr-FR" sz="2000" b="1" dirty="0">
                <a:latin typeface="Arial" charset="0"/>
                <a:cs typeface="Arial" charset="0"/>
              </a:rPr>
              <a:t>		- Présence d’eau et délavage</a:t>
            </a:r>
          </a:p>
          <a:p>
            <a:pPr eaLnBrk="0" hangingPunct="0">
              <a:spcBef>
                <a:spcPct val="50000"/>
              </a:spcBef>
            </a:pPr>
            <a:r>
              <a:rPr lang="fr-FR" sz="2000" b="1" dirty="0">
                <a:latin typeface="Arial" charset="0"/>
                <a:cs typeface="Arial" charset="0"/>
              </a:rPr>
              <a:t>		- Résistance au cisaillement</a:t>
            </a:r>
          </a:p>
          <a:p>
            <a:pPr eaLnBrk="0" hangingPunct="0">
              <a:spcBef>
                <a:spcPct val="50000"/>
              </a:spcBef>
            </a:pPr>
            <a:r>
              <a:rPr lang="fr-FR" sz="2000" b="1" dirty="0">
                <a:latin typeface="Arial" charset="0"/>
                <a:cs typeface="Arial" charset="0"/>
              </a:rPr>
              <a:t>		- Mise en œuvre par graissage centralisé… etc…</a:t>
            </a:r>
          </a:p>
        </p:txBody>
      </p:sp>
      <p:sp>
        <p:nvSpPr>
          <p:cNvPr id="13318" name="Rectangle 6"/>
          <p:cNvSpPr>
            <a:spLocks noChangeArrowheads="1"/>
          </p:cNvSpPr>
          <p:nvPr/>
        </p:nvSpPr>
        <p:spPr bwMode="auto">
          <a:xfrm>
            <a:off x="6443663" y="0"/>
            <a:ext cx="2700337" cy="62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r"/>
            <a:r>
              <a:rPr lang="fr-FR" sz="2800" b="1" dirty="0">
                <a:solidFill>
                  <a:srgbClr val="FFFF00"/>
                </a:solidFill>
                <a:ea typeface="Arial Unicode MS" pitchFamily="34" charset="-128"/>
                <a:cs typeface="Arial" charset="0"/>
              </a:rPr>
              <a:t>Les graisses</a:t>
            </a:r>
          </a:p>
        </p:txBody>
      </p:sp>
      <p:pic>
        <p:nvPicPr>
          <p:cNvPr id="13319" name="Picture 5" descr="MMj0365319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399338" y="476250"/>
            <a:ext cx="1420812" cy="104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20" name="Rectangle 1"/>
          <p:cNvSpPr>
            <a:spLocks noChangeArrowheads="1"/>
          </p:cNvSpPr>
          <p:nvPr/>
        </p:nvSpPr>
        <p:spPr bwMode="auto">
          <a:xfrm rot="10800000" flipV="1">
            <a:off x="395288" y="575617"/>
            <a:ext cx="3816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2400" b="1" dirty="0">
                <a:solidFill>
                  <a:srgbClr val="FFFF00"/>
                </a:solidFill>
                <a:latin typeface="Arial" pitchFamily="34" charset="0"/>
                <a:cs typeface="Arial" pitchFamily="34" charset="0"/>
              </a:rPr>
              <a:t>L’huile de base</a:t>
            </a:r>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3"/>
          <p:cNvSpPr>
            <a:spLocks noGrp="1" noChangeArrowheads="1"/>
          </p:cNvSpPr>
          <p:nvPr>
            <p:ph idx="1"/>
          </p:nvPr>
        </p:nvSpPr>
        <p:spPr>
          <a:xfrm>
            <a:off x="0" y="1628775"/>
            <a:ext cx="9144000" cy="1439863"/>
          </a:xfrm>
        </p:spPr>
        <p:txBody>
          <a:bodyPr wrap="square" numCol="1" anchorCtr="0" compatLnSpc="1">
            <a:prstTxWarp prst="textNoShape">
              <a:avLst/>
            </a:prstTxWarp>
          </a:bodyPr>
          <a:lstStyle/>
          <a:p>
            <a:pPr eaLnBrk="1" hangingPunct="1">
              <a:buFont typeface="Wingdings" pitchFamily="2" charset="2"/>
              <a:buNone/>
              <a:defRPr/>
            </a:pPr>
            <a:r>
              <a:rPr lang="fr-FR" sz="2400" b="1" smtClean="0">
                <a:effectLst>
                  <a:outerShdw blurRad="38100" dist="38100" dir="2700000" algn="tl">
                    <a:srgbClr val="2F5897"/>
                  </a:outerShdw>
                </a:effectLst>
                <a:latin typeface="Arial" charset="0"/>
                <a:cs typeface="Arial" charset="0"/>
              </a:rPr>
              <a:t>   La viscosité de l’huile de base est un paramètre essentiel qui se détermine en fonction de la vitesse et de la charge.</a:t>
            </a:r>
            <a:endParaRPr lang="fr-FR" sz="2400" b="1" u="sng" smtClean="0">
              <a:effectLst>
                <a:outerShdw blurRad="38100" dist="38100" dir="2700000" algn="tl">
                  <a:srgbClr val="2F5897"/>
                </a:outerShdw>
              </a:effectLst>
              <a:latin typeface="Arial" charset="0"/>
              <a:cs typeface="Arial" charset="0"/>
            </a:endParaRPr>
          </a:p>
        </p:txBody>
      </p:sp>
      <p:sp>
        <p:nvSpPr>
          <p:cNvPr id="13315" name="Rectangle 2"/>
          <p:cNvSpPr>
            <a:spLocks noGrp="1" noChangeArrowheads="1"/>
          </p:cNvSpPr>
          <p:nvPr>
            <p:ph type="title"/>
          </p:nvPr>
        </p:nvSpPr>
        <p:spPr>
          <a:xfrm>
            <a:off x="0" y="0"/>
            <a:ext cx="9144000" cy="1484313"/>
          </a:xfrm>
        </p:spPr>
        <p:txBody>
          <a:bodyPr/>
          <a:lstStyle/>
          <a:p>
            <a:pPr eaLnBrk="1" hangingPunct="1">
              <a:defRPr/>
            </a:pPr>
            <a:r>
              <a:rPr lang="fr-FR" sz="2800" b="1" dirty="0" smtClean="0">
                <a:solidFill>
                  <a:srgbClr val="FFFF66"/>
                </a:solidFill>
                <a:effectLst/>
                <a:latin typeface="Tahoma" pitchFamily="34" charset="0"/>
                <a:ea typeface="Arial Unicode MS" pitchFamily="34" charset="-128"/>
                <a:cs typeface="Arial" charset="0"/>
              </a:rPr>
              <a:t>     </a:t>
            </a:r>
            <a:r>
              <a:rPr lang="fr-FR" sz="2400" b="1" dirty="0">
                <a:solidFill>
                  <a:srgbClr val="FFFF00"/>
                </a:solidFill>
                <a:effectLst/>
                <a:latin typeface="Arial" pitchFamily="34" charset="0"/>
                <a:ea typeface="+mn-ea"/>
                <a:cs typeface="Arial" pitchFamily="34" charset="0"/>
              </a:rPr>
              <a:t>L’huile de </a:t>
            </a:r>
            <a:r>
              <a:rPr lang="fr-FR" sz="2400" b="1" dirty="0" smtClean="0">
                <a:solidFill>
                  <a:srgbClr val="FFFF00"/>
                </a:solidFill>
                <a:effectLst/>
                <a:latin typeface="Arial" pitchFamily="34" charset="0"/>
                <a:ea typeface="+mn-ea"/>
                <a:cs typeface="Arial" pitchFamily="34" charset="0"/>
              </a:rPr>
              <a:t>base</a:t>
            </a:r>
            <a:r>
              <a:rPr lang="fr-FR" sz="2400" b="1" dirty="0">
                <a:solidFill>
                  <a:srgbClr val="FFFF00"/>
                </a:solidFill>
                <a:effectLst/>
                <a:latin typeface="Tahoma" pitchFamily="34" charset="0"/>
                <a:ea typeface="Arial Unicode MS" pitchFamily="34" charset="-128"/>
                <a:cs typeface="Arial" charset="0"/>
              </a:rPr>
              <a:t> </a:t>
            </a:r>
            <a:r>
              <a:rPr lang="fr-FR" sz="2400" b="1" dirty="0" smtClean="0">
                <a:solidFill>
                  <a:srgbClr val="FFFF66"/>
                </a:solidFill>
                <a:effectLst/>
                <a:latin typeface="Tahoma" pitchFamily="34" charset="0"/>
                <a:ea typeface="Arial Unicode MS" pitchFamily="34" charset="-128"/>
                <a:cs typeface="Arial" charset="0"/>
              </a:rPr>
              <a:t>                                       </a:t>
            </a:r>
            <a:r>
              <a:rPr lang="fr-FR" sz="2400" b="1" dirty="0" smtClean="0">
                <a:solidFill>
                  <a:srgbClr val="FFFF00"/>
                </a:solidFill>
                <a:effectLst/>
                <a:latin typeface="Tahoma" pitchFamily="34" charset="0"/>
                <a:ea typeface="Arial Unicode MS" pitchFamily="34" charset="-128"/>
                <a:cs typeface="Arial" charset="0"/>
              </a:rPr>
              <a:t>Les </a:t>
            </a:r>
            <a:r>
              <a:rPr lang="fr-FR" sz="2400" b="1" dirty="0">
                <a:solidFill>
                  <a:srgbClr val="FFFF00"/>
                </a:solidFill>
                <a:effectLst/>
                <a:latin typeface="Tahoma" pitchFamily="34" charset="0"/>
                <a:ea typeface="Arial Unicode MS" pitchFamily="34" charset="-128"/>
                <a:cs typeface="Arial" charset="0"/>
              </a:rPr>
              <a:t>graisses</a:t>
            </a:r>
            <a:br>
              <a:rPr lang="fr-FR" sz="2400" b="1" dirty="0">
                <a:solidFill>
                  <a:srgbClr val="FFFF00"/>
                </a:solidFill>
                <a:effectLst/>
                <a:latin typeface="Tahoma" pitchFamily="34" charset="0"/>
                <a:ea typeface="Arial Unicode MS" pitchFamily="34" charset="-128"/>
                <a:cs typeface="Arial" charset="0"/>
              </a:rPr>
            </a:br>
            <a:r>
              <a:rPr lang="fr-FR" sz="2400" b="1" dirty="0">
                <a:solidFill>
                  <a:srgbClr val="FFFF00"/>
                </a:solidFill>
                <a:effectLst/>
                <a:latin typeface="Arial" pitchFamily="34" charset="0"/>
                <a:ea typeface="+mn-ea"/>
                <a:cs typeface="Arial" pitchFamily="34" charset="0"/>
              </a:rPr>
              <a:t/>
            </a:r>
            <a:br>
              <a:rPr lang="fr-FR" sz="2400" b="1" dirty="0">
                <a:solidFill>
                  <a:srgbClr val="FFFF00"/>
                </a:solidFill>
                <a:effectLst/>
                <a:latin typeface="Arial" pitchFamily="34" charset="0"/>
                <a:ea typeface="+mn-ea"/>
                <a:cs typeface="Arial" pitchFamily="34" charset="0"/>
              </a:rPr>
            </a:br>
            <a:endParaRPr lang="fr-FR" sz="2400" b="1" dirty="0">
              <a:solidFill>
                <a:srgbClr val="FFFF00"/>
              </a:solidFill>
              <a:ea typeface="Arial Unicode MS" pitchFamily="34" charset="-128"/>
              <a:cs typeface="Arial" charset="0"/>
            </a:endParaRPr>
          </a:p>
        </p:txBody>
      </p:sp>
      <p:pic>
        <p:nvPicPr>
          <p:cNvPr id="18436" name="Picture 4" descr="MMj0365319000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69213" y="692150"/>
            <a:ext cx="1079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3"/>
          <p:cNvSpPr>
            <a:spLocks noChangeArrowheads="1"/>
          </p:cNvSpPr>
          <p:nvPr/>
        </p:nvSpPr>
        <p:spPr bwMode="auto">
          <a:xfrm>
            <a:off x="0" y="3716338"/>
            <a:ext cx="9144000"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273050" indent="-255588" algn="ctr">
              <a:spcBef>
                <a:spcPct val="20000"/>
              </a:spcBef>
              <a:buSzPct val="60000"/>
              <a:buFont typeface="Wingdings" pitchFamily="2" charset="2"/>
              <a:buNone/>
              <a:defRPr/>
            </a:pPr>
            <a:r>
              <a:rPr lang="fr-FR" sz="2400" b="1">
                <a:solidFill>
                  <a:prstClr val="white"/>
                </a:solidFill>
                <a:effectLst>
                  <a:outerShdw blurRad="38100" dist="38100" dir="2700000" algn="tl">
                    <a:srgbClr val="2F5897"/>
                  </a:outerShdw>
                </a:effectLst>
                <a:latin typeface="Arial" charset="0"/>
                <a:cs typeface="Arial" charset="0"/>
              </a:rPr>
              <a:t>   </a:t>
            </a:r>
            <a:r>
              <a:rPr lang="fr-FR" sz="2400" b="1" u="sng">
                <a:solidFill>
                  <a:prstClr val="white"/>
                </a:solidFill>
                <a:effectLst>
                  <a:outerShdw blurRad="38100" dist="38100" dir="2700000" algn="tl">
                    <a:srgbClr val="2F5897"/>
                  </a:outerShdw>
                </a:effectLst>
                <a:latin typeface="Arial" charset="0"/>
                <a:cs typeface="Arial" charset="0"/>
              </a:rPr>
              <a:t>Plus la vitesse est élevée,</a:t>
            </a:r>
          </a:p>
          <a:p>
            <a:pPr marL="273050" indent="-255588" algn="ctr">
              <a:spcBef>
                <a:spcPct val="20000"/>
              </a:spcBef>
              <a:buSzPct val="60000"/>
              <a:buFont typeface="Wingdings" pitchFamily="2" charset="2"/>
              <a:buNone/>
              <a:defRPr/>
            </a:pPr>
            <a:endParaRPr lang="fr-FR" sz="800" b="1" u="sng">
              <a:solidFill>
                <a:prstClr val="white"/>
              </a:solidFill>
              <a:effectLst>
                <a:outerShdw blurRad="38100" dist="38100" dir="2700000" algn="tl">
                  <a:srgbClr val="2F5897"/>
                </a:outerShdw>
              </a:effectLst>
              <a:latin typeface="Arial" charset="0"/>
              <a:cs typeface="Arial" charset="0"/>
            </a:endParaRPr>
          </a:p>
          <a:p>
            <a:pPr marL="273050" indent="-255588" algn="ctr">
              <a:spcBef>
                <a:spcPct val="20000"/>
              </a:spcBef>
              <a:buSzPct val="60000"/>
              <a:buFont typeface="Wingdings" pitchFamily="2" charset="2"/>
              <a:buNone/>
              <a:defRPr/>
            </a:pPr>
            <a:r>
              <a:rPr lang="fr-FR" sz="2400" b="1" u="sng">
                <a:solidFill>
                  <a:prstClr val="white"/>
                </a:solidFill>
                <a:effectLst>
                  <a:outerShdw blurRad="38100" dist="38100" dir="2700000" algn="tl">
                    <a:srgbClr val="2F5897"/>
                  </a:outerShdw>
                </a:effectLst>
                <a:latin typeface="Arial" charset="0"/>
                <a:cs typeface="Arial" charset="0"/>
              </a:rPr>
              <a:t>plus la viscosité doit être faible</a:t>
            </a:r>
          </a:p>
          <a:p>
            <a:pPr marL="273050" indent="-255588" algn="ctr">
              <a:spcBef>
                <a:spcPct val="20000"/>
              </a:spcBef>
              <a:buSzPct val="60000"/>
              <a:buFont typeface="Wingdings" pitchFamily="2" charset="2"/>
              <a:buChar char=""/>
              <a:defRPr/>
            </a:pPr>
            <a:endParaRPr lang="fr-FR" sz="2400" b="1" u="sng">
              <a:solidFill>
                <a:prstClr val="white"/>
              </a:solidFill>
              <a:effectLst>
                <a:outerShdw blurRad="38100" dist="38100" dir="2700000" algn="tl">
                  <a:srgbClr val="2F5897"/>
                </a:outerShdw>
              </a:effectLst>
              <a:latin typeface="Arial" charset="0"/>
              <a:cs typeface="Arial" charset="0"/>
            </a:endParaRPr>
          </a:p>
          <a:p>
            <a:pPr marL="273050" indent="-255588" algn="ctr">
              <a:spcBef>
                <a:spcPct val="20000"/>
              </a:spcBef>
              <a:buSzPct val="60000"/>
              <a:buFont typeface="Wingdings" pitchFamily="2" charset="2"/>
              <a:buNone/>
              <a:defRPr/>
            </a:pPr>
            <a:r>
              <a:rPr lang="fr-FR" sz="2400" b="1" u="sng">
                <a:solidFill>
                  <a:prstClr val="white"/>
                </a:solidFill>
                <a:effectLst>
                  <a:outerShdw blurRad="38100" dist="38100" dir="2700000" algn="tl">
                    <a:srgbClr val="2F5897"/>
                  </a:outerShdw>
                </a:effectLst>
                <a:latin typeface="Arial" charset="0"/>
                <a:cs typeface="Arial" charset="0"/>
              </a:rPr>
              <a:t>Plus la charge est élevée,</a:t>
            </a:r>
          </a:p>
          <a:p>
            <a:pPr marL="273050" indent="-255588" algn="ctr">
              <a:spcBef>
                <a:spcPct val="20000"/>
              </a:spcBef>
              <a:buSzPct val="60000"/>
              <a:buFont typeface="Wingdings" pitchFamily="2" charset="2"/>
              <a:buNone/>
              <a:defRPr/>
            </a:pPr>
            <a:endParaRPr lang="fr-FR" sz="800" b="1" u="sng">
              <a:solidFill>
                <a:prstClr val="white"/>
              </a:solidFill>
              <a:effectLst>
                <a:outerShdw blurRad="38100" dist="38100" dir="2700000" algn="tl">
                  <a:srgbClr val="2F5897"/>
                </a:outerShdw>
              </a:effectLst>
              <a:latin typeface="Arial" charset="0"/>
              <a:cs typeface="Arial" charset="0"/>
            </a:endParaRPr>
          </a:p>
          <a:p>
            <a:pPr marL="273050" indent="-255588" algn="ctr">
              <a:spcBef>
                <a:spcPct val="20000"/>
              </a:spcBef>
              <a:buSzPct val="60000"/>
              <a:buFont typeface="Wingdings" pitchFamily="2" charset="2"/>
              <a:buNone/>
              <a:defRPr/>
            </a:pPr>
            <a:r>
              <a:rPr lang="fr-FR" sz="2400" b="1" u="sng">
                <a:solidFill>
                  <a:prstClr val="white"/>
                </a:solidFill>
                <a:effectLst>
                  <a:outerShdw blurRad="38100" dist="38100" dir="2700000" algn="tl">
                    <a:srgbClr val="2F5897"/>
                  </a:outerShdw>
                </a:effectLst>
                <a:latin typeface="Arial" charset="0"/>
                <a:cs typeface="Arial" charset="0"/>
              </a:rPr>
              <a:t>plus la viscosité doit être forte</a:t>
            </a:r>
          </a:p>
        </p:txBody>
      </p:sp>
    </p:spTree>
    <p:extLst>
      <p:ext uri="{BB962C8B-B14F-4D97-AF65-F5344CB8AC3E}">
        <p14:creationId xmlns:p14="http://schemas.microsoft.com/office/powerpoint/2010/main" val="3775512607"/>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971550" y="2349500"/>
            <a:ext cx="7921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spcBef>
                <a:spcPct val="50000"/>
              </a:spcBef>
            </a:pPr>
            <a:r>
              <a:rPr lang="fr-FR" sz="2400">
                <a:latin typeface="Verdana" pitchFamily="34" charset="0"/>
              </a:rPr>
              <a:t> </a:t>
            </a:r>
          </a:p>
        </p:txBody>
      </p:sp>
      <p:sp>
        <p:nvSpPr>
          <p:cNvPr id="15363" name="Rectangle 3"/>
          <p:cNvSpPr>
            <a:spLocks noChangeArrowheads="1"/>
          </p:cNvSpPr>
          <p:nvPr/>
        </p:nvSpPr>
        <p:spPr bwMode="auto">
          <a:xfrm>
            <a:off x="0" y="497606"/>
            <a:ext cx="9144000" cy="432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fr-FR" sz="2400" b="1" dirty="0">
                <a:solidFill>
                  <a:srgbClr val="FFFF00"/>
                </a:solidFill>
                <a:latin typeface="Arial" charset="0"/>
                <a:ea typeface="Arial Unicode MS" pitchFamily="34" charset="-128"/>
                <a:cs typeface="Arial" charset="0"/>
              </a:rPr>
              <a:t>Indice de viscosité</a:t>
            </a:r>
          </a:p>
        </p:txBody>
      </p:sp>
      <p:sp>
        <p:nvSpPr>
          <p:cNvPr id="15364" name="Line 4"/>
          <p:cNvSpPr>
            <a:spLocks noChangeShapeType="1"/>
          </p:cNvSpPr>
          <p:nvPr/>
        </p:nvSpPr>
        <p:spPr bwMode="auto">
          <a:xfrm>
            <a:off x="1187450" y="2133600"/>
            <a:ext cx="0" cy="439102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5365" name="Line 5"/>
          <p:cNvSpPr>
            <a:spLocks noChangeShapeType="1"/>
          </p:cNvSpPr>
          <p:nvPr/>
        </p:nvSpPr>
        <p:spPr bwMode="auto">
          <a:xfrm>
            <a:off x="1187450" y="6524625"/>
            <a:ext cx="7129463"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5366" name="Line 6"/>
          <p:cNvSpPr>
            <a:spLocks noChangeShapeType="1"/>
          </p:cNvSpPr>
          <p:nvPr/>
        </p:nvSpPr>
        <p:spPr bwMode="auto">
          <a:xfrm>
            <a:off x="3276600" y="2636838"/>
            <a:ext cx="0" cy="3887787"/>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5367" name="Line 7"/>
          <p:cNvSpPr>
            <a:spLocks noChangeShapeType="1"/>
          </p:cNvSpPr>
          <p:nvPr/>
        </p:nvSpPr>
        <p:spPr bwMode="auto">
          <a:xfrm>
            <a:off x="6300788" y="2636838"/>
            <a:ext cx="0" cy="3887787"/>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5368" name="Text Box 8"/>
          <p:cNvSpPr txBox="1">
            <a:spLocks noChangeArrowheads="1"/>
          </p:cNvSpPr>
          <p:nvPr/>
        </p:nvSpPr>
        <p:spPr bwMode="auto">
          <a:xfrm>
            <a:off x="611188" y="2060575"/>
            <a:ext cx="12239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endParaRPr lang="fr-FR" sz="1200">
              <a:latin typeface="Arial" charset="0"/>
            </a:endParaRPr>
          </a:p>
        </p:txBody>
      </p:sp>
      <p:sp>
        <p:nvSpPr>
          <p:cNvPr id="15369" name="Text Box 9"/>
          <p:cNvSpPr txBox="1">
            <a:spLocks noChangeArrowheads="1"/>
          </p:cNvSpPr>
          <p:nvPr/>
        </p:nvSpPr>
        <p:spPr bwMode="auto">
          <a:xfrm>
            <a:off x="250825" y="2133600"/>
            <a:ext cx="86518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fr-FR" sz="1200" b="1" dirty="0">
                <a:solidFill>
                  <a:srgbClr val="FF0000"/>
                </a:solidFill>
                <a:latin typeface="Arial" charset="0"/>
              </a:rPr>
              <a:t>Viscosité</a:t>
            </a:r>
          </a:p>
        </p:txBody>
      </p:sp>
      <p:sp>
        <p:nvSpPr>
          <p:cNvPr id="15370" name="Text Box 10"/>
          <p:cNvSpPr txBox="1">
            <a:spLocks noChangeArrowheads="1"/>
          </p:cNvSpPr>
          <p:nvPr/>
        </p:nvSpPr>
        <p:spPr bwMode="auto">
          <a:xfrm>
            <a:off x="8316913" y="6453188"/>
            <a:ext cx="431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fr-FR" sz="1200" b="1">
                <a:latin typeface="Arial" charset="0"/>
              </a:rPr>
              <a:t>T°</a:t>
            </a:r>
          </a:p>
        </p:txBody>
      </p:sp>
      <p:sp>
        <p:nvSpPr>
          <p:cNvPr id="15371" name="Line 11"/>
          <p:cNvSpPr>
            <a:spLocks noChangeShapeType="1"/>
          </p:cNvSpPr>
          <p:nvPr/>
        </p:nvSpPr>
        <p:spPr bwMode="auto">
          <a:xfrm>
            <a:off x="1403350" y="2852738"/>
            <a:ext cx="6048375" cy="3384550"/>
          </a:xfrm>
          <a:prstGeom prst="line">
            <a:avLst/>
          </a:prstGeom>
          <a:noFill/>
          <a:ln w="31750">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5372" name="Line 12"/>
          <p:cNvSpPr>
            <a:spLocks noChangeShapeType="1"/>
          </p:cNvSpPr>
          <p:nvPr/>
        </p:nvSpPr>
        <p:spPr bwMode="auto">
          <a:xfrm>
            <a:off x="1403350" y="3141663"/>
            <a:ext cx="5976938" cy="2447925"/>
          </a:xfrm>
          <a:prstGeom prst="line">
            <a:avLst/>
          </a:prstGeom>
          <a:noFill/>
          <a:ln w="31750">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5373" name="Text Box 13"/>
          <p:cNvSpPr txBox="1">
            <a:spLocks noChangeArrowheads="1"/>
          </p:cNvSpPr>
          <p:nvPr/>
        </p:nvSpPr>
        <p:spPr bwMode="auto">
          <a:xfrm>
            <a:off x="5508625" y="5445125"/>
            <a:ext cx="863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fr-FR" sz="1200">
                <a:solidFill>
                  <a:srgbClr val="940628"/>
                </a:solidFill>
                <a:latin typeface="Arial" charset="0"/>
              </a:rPr>
              <a:t>6.7 cSt</a:t>
            </a:r>
          </a:p>
        </p:txBody>
      </p:sp>
      <p:sp>
        <p:nvSpPr>
          <p:cNvPr id="15374" name="Text Box 14"/>
          <p:cNvSpPr txBox="1">
            <a:spLocks noChangeArrowheads="1"/>
          </p:cNvSpPr>
          <p:nvPr/>
        </p:nvSpPr>
        <p:spPr bwMode="auto">
          <a:xfrm>
            <a:off x="6300788" y="4868863"/>
            <a:ext cx="863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fr-FR" sz="1200" b="1">
                <a:solidFill>
                  <a:srgbClr val="940628"/>
                </a:solidFill>
                <a:latin typeface="Arial" charset="0"/>
              </a:rPr>
              <a:t>8.6 cSt</a:t>
            </a:r>
          </a:p>
        </p:txBody>
      </p:sp>
      <p:sp>
        <p:nvSpPr>
          <p:cNvPr id="15375" name="Text Box 15"/>
          <p:cNvSpPr txBox="1">
            <a:spLocks noChangeArrowheads="1"/>
          </p:cNvSpPr>
          <p:nvPr/>
        </p:nvSpPr>
        <p:spPr bwMode="auto">
          <a:xfrm>
            <a:off x="7451725" y="6092825"/>
            <a:ext cx="79216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fr-FR" sz="1400" b="1">
                <a:solidFill>
                  <a:schemeClr val="folHlink"/>
                </a:solidFill>
                <a:latin typeface="Arial" charset="0"/>
              </a:rPr>
              <a:t>Huile 1</a:t>
            </a:r>
          </a:p>
        </p:txBody>
      </p:sp>
      <p:sp>
        <p:nvSpPr>
          <p:cNvPr id="15376" name="Text Box 16"/>
          <p:cNvSpPr txBox="1">
            <a:spLocks noChangeArrowheads="1"/>
          </p:cNvSpPr>
          <p:nvPr/>
        </p:nvSpPr>
        <p:spPr bwMode="auto">
          <a:xfrm>
            <a:off x="7451725" y="5373688"/>
            <a:ext cx="79216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fr-FR" sz="1400" b="1">
                <a:solidFill>
                  <a:srgbClr val="940628"/>
                </a:solidFill>
                <a:latin typeface="Arial" charset="0"/>
              </a:rPr>
              <a:t>Huile 2</a:t>
            </a:r>
          </a:p>
        </p:txBody>
      </p:sp>
      <p:sp>
        <p:nvSpPr>
          <p:cNvPr id="15377" name="Text Box 17"/>
          <p:cNvSpPr txBox="1">
            <a:spLocks noChangeArrowheads="1"/>
          </p:cNvSpPr>
          <p:nvPr/>
        </p:nvSpPr>
        <p:spPr bwMode="auto">
          <a:xfrm>
            <a:off x="1979613" y="2060575"/>
            <a:ext cx="51847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dirty="0">
                <a:solidFill>
                  <a:srgbClr val="FFFF00"/>
                </a:solidFill>
                <a:latin typeface="Arial" charset="0"/>
              </a:rPr>
              <a:t>Huiles ISO </a:t>
            </a:r>
            <a:r>
              <a:rPr lang="fr-FR" b="1" i="1" dirty="0">
                <a:solidFill>
                  <a:srgbClr val="FFFF00"/>
                </a:solidFill>
                <a:latin typeface="Arial" charset="0"/>
              </a:rPr>
              <a:t>VG 46</a:t>
            </a:r>
            <a:r>
              <a:rPr lang="fr-FR" dirty="0">
                <a:solidFill>
                  <a:srgbClr val="FFFF00"/>
                </a:solidFill>
                <a:latin typeface="Arial" charset="0"/>
              </a:rPr>
              <a:t>;  viscosité à 40°C = 46cst</a:t>
            </a:r>
          </a:p>
        </p:txBody>
      </p:sp>
      <p:sp>
        <p:nvSpPr>
          <p:cNvPr id="15378" name="Text Box 18"/>
          <p:cNvSpPr txBox="1">
            <a:spLocks noChangeArrowheads="1"/>
          </p:cNvSpPr>
          <p:nvPr/>
        </p:nvSpPr>
        <p:spPr bwMode="auto">
          <a:xfrm>
            <a:off x="2555875" y="3933825"/>
            <a:ext cx="647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fr-FR" sz="1200" b="1">
                <a:solidFill>
                  <a:srgbClr val="940628"/>
                </a:solidFill>
                <a:latin typeface="Arial" charset="0"/>
              </a:rPr>
              <a:t>46 cSt</a:t>
            </a:r>
          </a:p>
        </p:txBody>
      </p:sp>
      <p:sp>
        <p:nvSpPr>
          <p:cNvPr id="15379" name="Text Box 19"/>
          <p:cNvSpPr txBox="1">
            <a:spLocks noChangeArrowheads="1"/>
          </p:cNvSpPr>
          <p:nvPr/>
        </p:nvSpPr>
        <p:spPr bwMode="auto">
          <a:xfrm>
            <a:off x="2987675" y="6583363"/>
            <a:ext cx="5762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fr-FR" sz="1200">
                <a:latin typeface="Arial" charset="0"/>
              </a:rPr>
              <a:t>40°C</a:t>
            </a:r>
          </a:p>
        </p:txBody>
      </p:sp>
      <p:sp>
        <p:nvSpPr>
          <p:cNvPr id="15380" name="Text Box 20"/>
          <p:cNvSpPr txBox="1">
            <a:spLocks noChangeArrowheads="1"/>
          </p:cNvSpPr>
          <p:nvPr/>
        </p:nvSpPr>
        <p:spPr bwMode="auto">
          <a:xfrm>
            <a:off x="5940425" y="6583363"/>
            <a:ext cx="647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fr-FR" sz="1200">
                <a:latin typeface="Arial" charset="0"/>
              </a:rPr>
              <a:t>100°C</a:t>
            </a:r>
          </a:p>
        </p:txBody>
      </p:sp>
      <p:sp>
        <p:nvSpPr>
          <p:cNvPr id="15381" name="Text Box 21"/>
          <p:cNvSpPr txBox="1">
            <a:spLocks noChangeArrowheads="1"/>
          </p:cNvSpPr>
          <p:nvPr/>
        </p:nvSpPr>
        <p:spPr bwMode="auto">
          <a:xfrm>
            <a:off x="395288" y="3716338"/>
            <a:ext cx="12239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endParaRPr lang="fr-FR" sz="1200">
              <a:latin typeface="Arial" charset="0"/>
            </a:endParaRPr>
          </a:p>
        </p:txBody>
      </p:sp>
      <p:sp>
        <p:nvSpPr>
          <p:cNvPr id="15382" name="Text Box 22"/>
          <p:cNvSpPr txBox="1">
            <a:spLocks noChangeArrowheads="1"/>
          </p:cNvSpPr>
          <p:nvPr/>
        </p:nvSpPr>
        <p:spPr bwMode="auto">
          <a:xfrm>
            <a:off x="539750" y="3860800"/>
            <a:ext cx="18716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endParaRPr lang="fr-FR" sz="1200">
              <a:latin typeface="Arial" charset="0"/>
            </a:endParaRPr>
          </a:p>
        </p:txBody>
      </p:sp>
      <p:sp>
        <p:nvSpPr>
          <p:cNvPr id="15383" name="Line 23"/>
          <p:cNvSpPr>
            <a:spLocks noChangeShapeType="1"/>
          </p:cNvSpPr>
          <p:nvPr/>
        </p:nvSpPr>
        <p:spPr bwMode="auto">
          <a:xfrm flipH="1" flipV="1">
            <a:off x="1619250" y="3500438"/>
            <a:ext cx="0" cy="1512887"/>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5384" name="Text Box 24"/>
          <p:cNvSpPr txBox="1">
            <a:spLocks noChangeArrowheads="1"/>
          </p:cNvSpPr>
          <p:nvPr/>
        </p:nvSpPr>
        <p:spPr bwMode="auto">
          <a:xfrm>
            <a:off x="7092950" y="2636838"/>
            <a:ext cx="2051050" cy="646112"/>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fr-FR" sz="1200" b="1">
                <a:solidFill>
                  <a:schemeClr val="bg1"/>
                </a:solidFill>
                <a:latin typeface="Arial" charset="0"/>
              </a:rPr>
              <a:t>A chaud la réserve de viscosité de l’huile 1 est plus faible)</a:t>
            </a:r>
          </a:p>
        </p:txBody>
      </p:sp>
      <p:sp>
        <p:nvSpPr>
          <p:cNvPr id="15385" name="Line 25"/>
          <p:cNvSpPr>
            <a:spLocks noChangeShapeType="1"/>
          </p:cNvSpPr>
          <p:nvPr/>
        </p:nvSpPr>
        <p:spPr bwMode="auto">
          <a:xfrm flipH="1">
            <a:off x="5651500" y="3860800"/>
            <a:ext cx="1296988" cy="1152525"/>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5386" name="Text Box 26"/>
          <p:cNvSpPr txBox="1">
            <a:spLocks noChangeArrowheads="1"/>
          </p:cNvSpPr>
          <p:nvPr/>
        </p:nvSpPr>
        <p:spPr bwMode="auto">
          <a:xfrm>
            <a:off x="8243888" y="5373688"/>
            <a:ext cx="900112"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fr-FR" sz="1400" b="1">
                <a:solidFill>
                  <a:srgbClr val="CC0000"/>
                </a:solidFill>
                <a:latin typeface="Arial" charset="0"/>
              </a:rPr>
              <a:t>VI = 167</a:t>
            </a:r>
          </a:p>
        </p:txBody>
      </p:sp>
      <p:sp>
        <p:nvSpPr>
          <p:cNvPr id="15387" name="Text Box 27"/>
          <p:cNvSpPr txBox="1">
            <a:spLocks noChangeArrowheads="1"/>
          </p:cNvSpPr>
          <p:nvPr/>
        </p:nvSpPr>
        <p:spPr bwMode="auto">
          <a:xfrm>
            <a:off x="8101013" y="6092825"/>
            <a:ext cx="8651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fr-FR" sz="1400" b="1">
                <a:solidFill>
                  <a:schemeClr val="folHlink"/>
                </a:solidFill>
                <a:latin typeface="Arial" charset="0"/>
              </a:rPr>
              <a:t>VI = 100</a:t>
            </a:r>
          </a:p>
        </p:txBody>
      </p:sp>
      <p:sp>
        <p:nvSpPr>
          <p:cNvPr id="15388" name="Rectangle 28"/>
          <p:cNvSpPr>
            <a:spLocks noChangeArrowheads="1"/>
          </p:cNvSpPr>
          <p:nvPr/>
        </p:nvSpPr>
        <p:spPr bwMode="auto">
          <a:xfrm>
            <a:off x="4859338" y="0"/>
            <a:ext cx="4284662"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r"/>
            <a:endParaRPr lang="fr-FR" sz="2800" b="1">
              <a:solidFill>
                <a:srgbClr val="FFFF99"/>
              </a:solidFill>
              <a:ea typeface="Arial Unicode MS" pitchFamily="34" charset="-128"/>
              <a:cs typeface="Arial" charset="0"/>
            </a:endParaRPr>
          </a:p>
        </p:txBody>
      </p:sp>
      <p:sp>
        <p:nvSpPr>
          <p:cNvPr id="15389" name="Rectangle 29"/>
          <p:cNvSpPr>
            <a:spLocks noChangeArrowheads="1"/>
          </p:cNvSpPr>
          <p:nvPr/>
        </p:nvSpPr>
        <p:spPr bwMode="auto">
          <a:xfrm>
            <a:off x="0" y="1196975"/>
            <a:ext cx="9144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1600" tIns="46038" rIns="21600" bIns="46038">
            <a:spAutoFit/>
          </a:bodyPr>
          <a:lstStyle/>
          <a:p>
            <a:pPr eaLnBrk="0" hangingPunct="0">
              <a:spcBef>
                <a:spcPct val="50000"/>
              </a:spcBef>
            </a:pPr>
            <a:r>
              <a:rPr lang="fr-FR" sz="1600">
                <a:latin typeface="Arial" charset="0"/>
              </a:rPr>
              <a:t> </a:t>
            </a:r>
            <a:r>
              <a:rPr lang="fr-FR" sz="1600" b="1">
                <a:latin typeface="Arial" charset="0"/>
              </a:rPr>
              <a:t>Nombre sans unité, il est le reflet de la pente de la droite tracée sur cet abaque. Plus il est élevé plus la droite est horizontale car la viscosité de l’huile varie moins avec la T°.       </a:t>
            </a:r>
          </a:p>
        </p:txBody>
      </p:sp>
      <p:sp>
        <p:nvSpPr>
          <p:cNvPr id="15390" name="Line 30"/>
          <p:cNvSpPr>
            <a:spLocks noChangeShapeType="1"/>
          </p:cNvSpPr>
          <p:nvPr/>
        </p:nvSpPr>
        <p:spPr bwMode="auto">
          <a:xfrm>
            <a:off x="1187450" y="3357563"/>
            <a:ext cx="720725" cy="0"/>
          </a:xfrm>
          <a:prstGeom prst="line">
            <a:avLst/>
          </a:prstGeom>
          <a:noFill/>
          <a:ln w="12700" cap="rnd">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5391" name="Line 31"/>
          <p:cNvSpPr>
            <a:spLocks noChangeShapeType="1"/>
          </p:cNvSpPr>
          <p:nvPr/>
        </p:nvSpPr>
        <p:spPr bwMode="auto">
          <a:xfrm>
            <a:off x="1908175" y="2852738"/>
            <a:ext cx="0" cy="3671887"/>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5392" name="Line 32"/>
          <p:cNvSpPr>
            <a:spLocks noChangeShapeType="1"/>
          </p:cNvSpPr>
          <p:nvPr/>
        </p:nvSpPr>
        <p:spPr bwMode="auto">
          <a:xfrm>
            <a:off x="1187450" y="3141663"/>
            <a:ext cx="720725" cy="0"/>
          </a:xfrm>
          <a:prstGeom prst="line">
            <a:avLst/>
          </a:prstGeom>
          <a:noFill/>
          <a:ln w="12700" cap="rnd">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5393" name="Text Box 33"/>
          <p:cNvSpPr txBox="1">
            <a:spLocks noChangeArrowheads="1"/>
          </p:cNvSpPr>
          <p:nvPr/>
        </p:nvSpPr>
        <p:spPr bwMode="auto">
          <a:xfrm>
            <a:off x="395288" y="3284538"/>
            <a:ext cx="7921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r" eaLnBrk="1" hangingPunct="1">
              <a:spcBef>
                <a:spcPct val="50000"/>
              </a:spcBef>
            </a:pPr>
            <a:r>
              <a:rPr lang="fr-FR" sz="1200" b="1">
                <a:solidFill>
                  <a:srgbClr val="940628"/>
                </a:solidFill>
                <a:latin typeface="Arial" charset="0"/>
              </a:rPr>
              <a:t>650 cst</a:t>
            </a:r>
          </a:p>
        </p:txBody>
      </p:sp>
      <p:sp>
        <p:nvSpPr>
          <p:cNvPr id="15394" name="Text Box 34"/>
          <p:cNvSpPr txBox="1">
            <a:spLocks noChangeArrowheads="1"/>
          </p:cNvSpPr>
          <p:nvPr/>
        </p:nvSpPr>
        <p:spPr bwMode="auto">
          <a:xfrm>
            <a:off x="395288" y="2924175"/>
            <a:ext cx="7921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r" eaLnBrk="1" hangingPunct="1">
              <a:spcBef>
                <a:spcPct val="50000"/>
              </a:spcBef>
            </a:pPr>
            <a:r>
              <a:rPr lang="fr-FR" sz="1200" b="1">
                <a:solidFill>
                  <a:srgbClr val="940628"/>
                </a:solidFill>
                <a:latin typeface="Arial" charset="0"/>
              </a:rPr>
              <a:t>950 cst</a:t>
            </a:r>
          </a:p>
        </p:txBody>
      </p:sp>
      <p:sp>
        <p:nvSpPr>
          <p:cNvPr id="15395" name="Text Box 35"/>
          <p:cNvSpPr txBox="1">
            <a:spLocks noChangeArrowheads="1"/>
          </p:cNvSpPr>
          <p:nvPr/>
        </p:nvSpPr>
        <p:spPr bwMode="auto">
          <a:xfrm>
            <a:off x="0" y="4941888"/>
            <a:ext cx="1835150" cy="461962"/>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fr-FR" sz="1200" b="1">
                <a:solidFill>
                  <a:schemeClr val="bg1"/>
                </a:solidFill>
                <a:latin typeface="Arial" charset="0"/>
              </a:rPr>
              <a:t>La viscosité à froid de l’huile 1 est plus élevée</a:t>
            </a:r>
          </a:p>
        </p:txBody>
      </p:sp>
      <p:sp>
        <p:nvSpPr>
          <p:cNvPr id="15396" name="Text Box 36"/>
          <p:cNvSpPr txBox="1">
            <a:spLocks noChangeArrowheads="1"/>
          </p:cNvSpPr>
          <p:nvPr/>
        </p:nvSpPr>
        <p:spPr bwMode="auto">
          <a:xfrm>
            <a:off x="1692275" y="6583363"/>
            <a:ext cx="647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fr-FR" sz="1200">
                <a:latin typeface="Arial" charset="0"/>
              </a:rPr>
              <a:t>0°C</a:t>
            </a:r>
          </a:p>
        </p:txBody>
      </p:sp>
      <p:sp>
        <p:nvSpPr>
          <p:cNvPr id="15397" name="Rectangle 1"/>
          <p:cNvSpPr>
            <a:spLocks noChangeArrowheads="1"/>
          </p:cNvSpPr>
          <p:nvPr/>
        </p:nvSpPr>
        <p:spPr bwMode="auto">
          <a:xfrm>
            <a:off x="5148263" y="115888"/>
            <a:ext cx="37449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fr-FR" sz="2800" b="1" dirty="0">
                <a:solidFill>
                  <a:srgbClr val="FFFF00"/>
                </a:solidFill>
                <a:ea typeface="Arial Unicode MS" pitchFamily="34" charset="-128"/>
                <a:cs typeface="Arial" charset="0"/>
              </a:rPr>
              <a:t>Les graisses</a:t>
            </a:r>
          </a:p>
        </p:txBody>
      </p:sp>
      <p:pic>
        <p:nvPicPr>
          <p:cNvPr id="15398" name="Picture 5" descr="MMj0365319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772988" y="549275"/>
            <a:ext cx="792162" cy="660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3"/>
          <p:cNvSpPr>
            <a:spLocks noGrp="1" noChangeArrowheads="1"/>
          </p:cNvSpPr>
          <p:nvPr>
            <p:ph idx="1"/>
          </p:nvPr>
        </p:nvSpPr>
        <p:spPr>
          <a:xfrm>
            <a:off x="539750" y="1844675"/>
            <a:ext cx="7704138" cy="4679950"/>
          </a:xfrm>
        </p:spPr>
        <p:txBody>
          <a:bodyPr wrap="square" numCol="1" anchorCtr="0" compatLnSpc="1">
            <a:prstTxWarp prst="textNoShape">
              <a:avLst/>
            </a:prstTxWarp>
            <a:normAutofit fontScale="92500" lnSpcReduction="10000"/>
          </a:bodyPr>
          <a:lstStyle/>
          <a:p>
            <a:pPr eaLnBrk="1" hangingPunct="1">
              <a:defRPr/>
            </a:pPr>
            <a:r>
              <a:rPr lang="fr-FR" sz="2400" b="1" dirty="0" smtClean="0">
                <a:effectLst>
                  <a:outerShdw blurRad="38100" dist="38100" dir="2700000" algn="tl">
                    <a:srgbClr val="2F5897"/>
                  </a:outerShdw>
                </a:effectLst>
                <a:latin typeface="Arial" charset="0"/>
                <a:cs typeface="Arial" charset="0"/>
              </a:rPr>
              <a:t>Ce sont les mêmes que ceux utilisés pour les huiles lubrifiantes</a:t>
            </a:r>
          </a:p>
          <a:p>
            <a:pPr eaLnBrk="1" hangingPunct="1">
              <a:defRPr/>
            </a:pPr>
            <a:r>
              <a:rPr lang="fr-FR" sz="2400" b="1" dirty="0" smtClean="0">
                <a:effectLst>
                  <a:outerShdw blurRad="38100" dist="38100" dir="2700000" algn="tl">
                    <a:srgbClr val="2F5897"/>
                  </a:outerShdw>
                </a:effectLst>
                <a:latin typeface="Arial" charset="0"/>
                <a:cs typeface="Arial" charset="0"/>
              </a:rPr>
              <a:t>Ils sont, soit: </a:t>
            </a:r>
          </a:p>
          <a:p>
            <a:pPr eaLnBrk="1" hangingPunct="1">
              <a:buFont typeface="Wingdings" pitchFamily="2" charset="2"/>
              <a:buNone/>
              <a:defRPr/>
            </a:pPr>
            <a:r>
              <a:rPr lang="fr-FR" sz="2400" b="1" dirty="0" smtClean="0">
                <a:effectLst>
                  <a:outerShdw blurRad="38100" dist="38100" dir="2700000" algn="tl">
                    <a:srgbClr val="2F5897"/>
                  </a:outerShdw>
                </a:effectLst>
                <a:latin typeface="Arial" charset="0"/>
                <a:cs typeface="Arial" charset="0"/>
              </a:rPr>
              <a:t>        - solubles 	- antioxydant</a:t>
            </a:r>
          </a:p>
          <a:p>
            <a:pPr eaLnBrk="1" hangingPunct="1">
              <a:buFont typeface="Wingdings" pitchFamily="2" charset="2"/>
              <a:buNone/>
              <a:defRPr/>
            </a:pPr>
            <a:r>
              <a:rPr lang="fr-FR" sz="2400" b="1" dirty="0" smtClean="0">
                <a:effectLst>
                  <a:outerShdw blurRad="38100" dist="38100" dir="2700000" algn="tl">
                    <a:srgbClr val="2F5897"/>
                  </a:outerShdw>
                </a:effectLst>
                <a:latin typeface="Arial" charset="0"/>
                <a:cs typeface="Arial" charset="0"/>
              </a:rPr>
              <a:t>				- anticorrosion</a:t>
            </a:r>
          </a:p>
          <a:p>
            <a:pPr eaLnBrk="1" hangingPunct="1">
              <a:buFont typeface="Wingdings" pitchFamily="2" charset="2"/>
              <a:buNone/>
              <a:defRPr/>
            </a:pPr>
            <a:r>
              <a:rPr lang="fr-FR" sz="2400" b="1" dirty="0" smtClean="0">
                <a:effectLst>
                  <a:outerShdw blurRad="38100" dist="38100" dir="2700000" algn="tl">
                    <a:srgbClr val="2F5897"/>
                  </a:outerShdw>
                </a:effectLst>
                <a:latin typeface="Arial" charset="0"/>
                <a:cs typeface="Arial" charset="0"/>
              </a:rPr>
              <a:t>				- extrême-pression</a:t>
            </a:r>
          </a:p>
          <a:p>
            <a:pPr eaLnBrk="1" hangingPunct="1">
              <a:buFont typeface="Wingdings" pitchFamily="2" charset="2"/>
              <a:buNone/>
              <a:defRPr/>
            </a:pPr>
            <a:r>
              <a:rPr lang="fr-FR" sz="2400" b="1" dirty="0" smtClean="0">
                <a:effectLst>
                  <a:outerShdw blurRad="38100" dist="38100" dir="2700000" algn="tl">
                    <a:srgbClr val="2F5897"/>
                  </a:outerShdw>
                </a:effectLst>
                <a:latin typeface="Arial" charset="0"/>
                <a:cs typeface="Arial" charset="0"/>
              </a:rPr>
              <a:t>				- anti-rouille</a:t>
            </a:r>
          </a:p>
          <a:p>
            <a:pPr eaLnBrk="1" hangingPunct="1">
              <a:buFont typeface="Wingdings" pitchFamily="2" charset="2"/>
              <a:buNone/>
              <a:defRPr/>
            </a:pPr>
            <a:r>
              <a:rPr lang="fr-FR" sz="2400" b="1" dirty="0" smtClean="0">
                <a:effectLst>
                  <a:outerShdw blurRad="38100" dist="38100" dir="2700000" algn="tl">
                    <a:srgbClr val="2F5897"/>
                  </a:outerShdw>
                </a:effectLst>
                <a:latin typeface="Arial" charset="0"/>
                <a:cs typeface="Arial" charset="0"/>
              </a:rPr>
              <a:t>				- améliorant de VI…)</a:t>
            </a:r>
          </a:p>
          <a:p>
            <a:pPr eaLnBrk="1" hangingPunct="1">
              <a:buFont typeface="Wingdings" pitchFamily="2" charset="2"/>
              <a:buNone/>
              <a:defRPr/>
            </a:pPr>
            <a:endParaRPr lang="fr-FR" sz="2400" b="1" dirty="0" smtClean="0">
              <a:effectLst>
                <a:outerShdw blurRad="38100" dist="38100" dir="2700000" algn="tl">
                  <a:srgbClr val="2F5897"/>
                </a:outerShdw>
              </a:effectLst>
              <a:latin typeface="Arial" charset="0"/>
              <a:cs typeface="Arial" charset="0"/>
            </a:endParaRPr>
          </a:p>
          <a:p>
            <a:pPr eaLnBrk="1" hangingPunct="1">
              <a:buFont typeface="Wingdings" pitchFamily="2" charset="2"/>
              <a:buNone/>
              <a:defRPr/>
            </a:pPr>
            <a:r>
              <a:rPr lang="fr-FR" sz="2400" b="1" dirty="0" smtClean="0">
                <a:effectLst>
                  <a:outerShdw blurRad="38100" dist="38100" dir="2700000" algn="tl">
                    <a:srgbClr val="2F5897"/>
                  </a:outerShdw>
                </a:effectLst>
                <a:latin typeface="Arial" charset="0"/>
                <a:cs typeface="Arial" charset="0"/>
              </a:rPr>
              <a:t>        - solides	</a:t>
            </a:r>
            <a:r>
              <a:rPr lang="fr-FR" sz="2400" b="1" dirty="0" smtClean="0">
                <a:effectLst>
                  <a:outerShdw blurRad="38100" dist="38100" dir="2700000" algn="tl">
                    <a:srgbClr val="2F5897"/>
                  </a:outerShdw>
                </a:effectLst>
                <a:latin typeface="Arial" charset="0"/>
                <a:cs typeface="Arial" charset="0"/>
              </a:rPr>
              <a:t>           - </a:t>
            </a:r>
            <a:r>
              <a:rPr lang="fr-FR" sz="2400" b="1" dirty="0" smtClean="0">
                <a:effectLst>
                  <a:outerShdw blurRad="38100" dist="38100" dir="2700000" algn="tl">
                    <a:srgbClr val="2F5897"/>
                  </a:outerShdw>
                </a:effectLst>
                <a:latin typeface="Arial" charset="0"/>
                <a:cs typeface="Arial" charset="0"/>
              </a:rPr>
              <a:t>graphite</a:t>
            </a:r>
          </a:p>
          <a:p>
            <a:pPr eaLnBrk="1" hangingPunct="1">
              <a:buFont typeface="Wingdings" pitchFamily="2" charset="2"/>
              <a:buNone/>
              <a:defRPr/>
            </a:pPr>
            <a:r>
              <a:rPr lang="fr-FR" sz="2400" b="1" dirty="0" smtClean="0">
                <a:effectLst>
                  <a:outerShdw blurRad="38100" dist="38100" dir="2700000" algn="tl">
                    <a:srgbClr val="2F5897"/>
                  </a:outerShdw>
                </a:effectLst>
                <a:latin typeface="Arial" charset="0"/>
                <a:cs typeface="Arial" charset="0"/>
              </a:rPr>
              <a:t>				- MoS</a:t>
            </a:r>
            <a:r>
              <a:rPr lang="fr-FR" sz="2400" b="1" baseline="-25000" dirty="0" smtClean="0">
                <a:effectLst>
                  <a:outerShdw blurRad="38100" dist="38100" dir="2700000" algn="tl">
                    <a:srgbClr val="2F5897"/>
                  </a:outerShdw>
                </a:effectLst>
                <a:latin typeface="Arial" charset="0"/>
                <a:cs typeface="Arial" charset="0"/>
              </a:rPr>
              <a:t>2</a:t>
            </a:r>
          </a:p>
          <a:p>
            <a:pPr eaLnBrk="1" hangingPunct="1">
              <a:buFont typeface="Wingdings" pitchFamily="2" charset="2"/>
              <a:buNone/>
              <a:defRPr/>
            </a:pPr>
            <a:r>
              <a:rPr lang="fr-FR" sz="2400" b="1" dirty="0" smtClean="0">
                <a:effectLst>
                  <a:outerShdw blurRad="38100" dist="38100" dir="2700000" algn="tl">
                    <a:srgbClr val="2F5897"/>
                  </a:outerShdw>
                </a:effectLst>
                <a:latin typeface="Arial" charset="0"/>
                <a:cs typeface="Arial" charset="0"/>
              </a:rPr>
              <a:t>				- PTFE</a:t>
            </a:r>
          </a:p>
        </p:txBody>
      </p:sp>
      <p:sp>
        <p:nvSpPr>
          <p:cNvPr id="23555" name="Rectangle 2"/>
          <p:cNvSpPr>
            <a:spLocks noGrp="1" noChangeArrowheads="1"/>
          </p:cNvSpPr>
          <p:nvPr>
            <p:ph type="title"/>
          </p:nvPr>
        </p:nvSpPr>
        <p:spPr>
          <a:xfrm>
            <a:off x="107950" y="188913"/>
            <a:ext cx="7543800" cy="914400"/>
          </a:xfrm>
        </p:spPr>
        <p:txBody>
          <a:bodyPr/>
          <a:lstStyle/>
          <a:p>
            <a:pPr eaLnBrk="1" fontAlgn="auto" hangingPunct="1">
              <a:spcAft>
                <a:spcPts val="0"/>
              </a:spcAft>
              <a:defRPr/>
            </a:pPr>
            <a:r>
              <a:rPr lang="fr-FR" sz="3200" b="1" dirty="0" smtClean="0">
                <a:solidFill>
                  <a:srgbClr val="FFFF00"/>
                </a:solidFill>
                <a:latin typeface="Arial" pitchFamily="34" charset="0"/>
                <a:cs typeface="Arial" pitchFamily="34" charset="0"/>
              </a:rPr>
              <a:t>Les additifs</a:t>
            </a:r>
          </a:p>
        </p:txBody>
      </p:sp>
      <p:sp>
        <p:nvSpPr>
          <p:cNvPr id="5" name="Espace réservé du pied de page 4"/>
          <p:cNvSpPr>
            <a:spLocks noGrp="1"/>
          </p:cNvSpPr>
          <p:nvPr>
            <p:ph type="ftr" sz="quarter" idx="11"/>
          </p:nvPr>
        </p:nvSpPr>
        <p:spPr>
          <a:xfrm>
            <a:off x="822960" y="6154738"/>
            <a:ext cx="4572000" cy="365125"/>
          </a:xfrm>
        </p:spPr>
        <p:txBody>
          <a:bodyPr/>
          <a:lstStyle/>
          <a:p>
            <a:pPr>
              <a:defRPr/>
            </a:pPr>
            <a:endParaRPr lang="fr-FR" altLang="en-US" smtClean="0">
              <a:solidFill>
                <a:prstClr val="white">
                  <a:alpha val="60000"/>
                </a:prstClr>
              </a:solidFill>
            </a:endParaRPr>
          </a:p>
          <a:p>
            <a:pPr>
              <a:defRPr/>
            </a:pPr>
            <a:endParaRPr lang="fr-FR" altLang="en-US">
              <a:solidFill>
                <a:prstClr val="white">
                  <a:alpha val="60000"/>
                </a:prstClr>
              </a:solidFill>
            </a:endParaRPr>
          </a:p>
        </p:txBody>
      </p:sp>
      <p:pic>
        <p:nvPicPr>
          <p:cNvPr id="20485" name="Picture 4" descr="MCj0352445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650" y="708025"/>
            <a:ext cx="10985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Rectangle 1"/>
          <p:cNvSpPr>
            <a:spLocks noChangeArrowheads="1"/>
          </p:cNvSpPr>
          <p:nvPr/>
        </p:nvSpPr>
        <p:spPr bwMode="auto">
          <a:xfrm>
            <a:off x="6300788" y="185738"/>
            <a:ext cx="236378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fr-FR" sz="2800" b="1" smtClean="0">
                <a:solidFill>
                  <a:srgbClr val="FFFF00"/>
                </a:solidFill>
                <a:ea typeface="Arial Unicode MS" pitchFamily="34" charset="-128"/>
                <a:cs typeface="Arial" charset="0"/>
              </a:rPr>
              <a:t>Les graisses</a:t>
            </a:r>
          </a:p>
        </p:txBody>
      </p:sp>
    </p:spTree>
    <p:extLst>
      <p:ext uri="{BB962C8B-B14F-4D97-AF65-F5344CB8AC3E}">
        <p14:creationId xmlns:p14="http://schemas.microsoft.com/office/powerpoint/2010/main" val="477858096"/>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4"/>
          <p:cNvSpPr>
            <a:spLocks noGrp="1" noChangeArrowheads="1"/>
          </p:cNvSpPr>
          <p:nvPr>
            <p:ph type="title"/>
          </p:nvPr>
        </p:nvSpPr>
        <p:spPr>
          <a:xfrm>
            <a:off x="395536" y="116632"/>
            <a:ext cx="8218488" cy="3457029"/>
          </a:xfrm>
        </p:spPr>
        <p:txBody>
          <a:bodyPr/>
          <a:lstStyle/>
          <a:p>
            <a:pPr algn="ctr" eaLnBrk="1" hangingPunct="1">
              <a:defRPr/>
            </a:pPr>
            <a:r>
              <a:rPr lang="fr-FR" sz="7200" b="1" dirty="0" smtClean="0">
                <a:latin typeface="Arial Narrow" pitchFamily="34" charset="0"/>
              </a:rPr>
              <a:t>CARACTERISATION</a:t>
            </a:r>
          </a:p>
        </p:txBody>
      </p:sp>
      <p:pic>
        <p:nvPicPr>
          <p:cNvPr id="17412" name="Picture 5" descr="MCj0423996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7612" y="3733561"/>
            <a:ext cx="182562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971550" y="2349500"/>
            <a:ext cx="7921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spcBef>
                <a:spcPct val="50000"/>
              </a:spcBef>
            </a:pPr>
            <a:r>
              <a:rPr lang="fr-FR" sz="2400">
                <a:latin typeface="Verdana" pitchFamily="34" charset="0"/>
              </a:rPr>
              <a:t> </a:t>
            </a:r>
          </a:p>
        </p:txBody>
      </p:sp>
      <p:sp>
        <p:nvSpPr>
          <p:cNvPr id="18435" name="Rectangle 3"/>
          <p:cNvSpPr>
            <a:spLocks noChangeArrowheads="1"/>
          </p:cNvSpPr>
          <p:nvPr/>
        </p:nvSpPr>
        <p:spPr bwMode="auto">
          <a:xfrm>
            <a:off x="1619250" y="2565400"/>
            <a:ext cx="5903913"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endParaRPr lang="fr-FR" sz="3200" b="1">
              <a:solidFill>
                <a:srgbClr val="CCFF33"/>
              </a:solidFill>
              <a:latin typeface="Arial" charset="0"/>
              <a:ea typeface="Arial Unicode MS" pitchFamily="34" charset="-128"/>
              <a:cs typeface="Arial" charset="0"/>
            </a:endParaRPr>
          </a:p>
          <a:p>
            <a:pPr algn="ctr"/>
            <a:endParaRPr lang="fr-FR" sz="3200" b="1">
              <a:solidFill>
                <a:srgbClr val="CCFF33"/>
              </a:solidFill>
              <a:latin typeface="Arial" charset="0"/>
              <a:ea typeface="Arial Unicode MS" pitchFamily="34" charset="-128"/>
              <a:cs typeface="Arial" charset="0"/>
            </a:endParaRPr>
          </a:p>
          <a:p>
            <a:pPr algn="ctr"/>
            <a:endParaRPr lang="fr-FR" sz="3200" b="1">
              <a:solidFill>
                <a:srgbClr val="CCFF33"/>
              </a:solidFill>
              <a:latin typeface="Arial" charset="0"/>
              <a:ea typeface="Arial Unicode MS" pitchFamily="34" charset="-128"/>
              <a:cs typeface="Arial" charset="0"/>
            </a:endParaRPr>
          </a:p>
          <a:p>
            <a:pPr algn="ctr"/>
            <a:endParaRPr lang="fr-FR" sz="3200" b="1">
              <a:solidFill>
                <a:srgbClr val="CCFF33"/>
              </a:solidFill>
              <a:latin typeface="Arial" charset="0"/>
              <a:ea typeface="Arial Unicode MS" pitchFamily="34" charset="-128"/>
              <a:cs typeface="Arial" charset="0"/>
            </a:endParaRPr>
          </a:p>
        </p:txBody>
      </p:sp>
      <p:sp>
        <p:nvSpPr>
          <p:cNvPr id="18436" name="Rectangle 4"/>
          <p:cNvSpPr>
            <a:spLocks noChangeArrowheads="1"/>
          </p:cNvSpPr>
          <p:nvPr/>
        </p:nvSpPr>
        <p:spPr bwMode="auto">
          <a:xfrm>
            <a:off x="468313" y="2133600"/>
            <a:ext cx="8351837"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spcBef>
                <a:spcPct val="50000"/>
              </a:spcBef>
            </a:pPr>
            <a:endParaRPr lang="fr-FR" sz="2400">
              <a:latin typeface="Verdana" pitchFamily="34" charset="0"/>
            </a:endParaRPr>
          </a:p>
          <a:p>
            <a:pPr eaLnBrk="0" hangingPunct="0">
              <a:spcBef>
                <a:spcPct val="50000"/>
              </a:spcBef>
            </a:pPr>
            <a:endParaRPr lang="fr-FR" sz="2400">
              <a:latin typeface="Verdana" pitchFamily="34" charset="0"/>
            </a:endParaRPr>
          </a:p>
        </p:txBody>
      </p:sp>
      <p:sp>
        <p:nvSpPr>
          <p:cNvPr id="18437" name="Rectangle 5"/>
          <p:cNvSpPr>
            <a:spLocks noChangeArrowheads="1"/>
          </p:cNvSpPr>
          <p:nvPr/>
        </p:nvSpPr>
        <p:spPr bwMode="auto">
          <a:xfrm>
            <a:off x="0" y="620713"/>
            <a:ext cx="9144000" cy="62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fr-FR" sz="2400" b="1" dirty="0">
                <a:solidFill>
                  <a:srgbClr val="FFFF00"/>
                </a:solidFill>
                <a:latin typeface="Arial" charset="0"/>
                <a:ea typeface="Arial Unicode MS" pitchFamily="34" charset="-128"/>
                <a:cs typeface="Arial" charset="0"/>
              </a:rPr>
              <a:t>Contrôles et essais – La pénétration</a:t>
            </a:r>
          </a:p>
        </p:txBody>
      </p:sp>
      <p:pic>
        <p:nvPicPr>
          <p:cNvPr id="18438" name="Picture 6" descr="Penetromètre"/>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79388" y="2924175"/>
            <a:ext cx="4038600" cy="3778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86023" name="Group 7"/>
          <p:cNvGraphicFramePr>
            <a:graphicFrameLocks noGrp="1"/>
          </p:cNvGraphicFramePr>
          <p:nvPr>
            <p:ph sz="quarter" idx="2"/>
          </p:nvPr>
        </p:nvGraphicFramePr>
        <p:xfrm>
          <a:off x="4427538" y="3213100"/>
          <a:ext cx="4543425" cy="3340128"/>
        </p:xfrm>
        <a:graphic>
          <a:graphicData uri="http://schemas.openxmlformats.org/drawingml/2006/table">
            <a:tbl>
              <a:tblPr/>
              <a:tblGrid>
                <a:gridCol w="1069975"/>
                <a:gridCol w="1603375"/>
                <a:gridCol w="1870075"/>
              </a:tblGrid>
              <a:tr h="59735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Grade</a:t>
                      </a: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6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NLGI</a:t>
                      </a:r>
                    </a:p>
                  </a:txBody>
                  <a:tcPr marT="45696" marB="4569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Pénétration</a:t>
                      </a: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1/10</a:t>
                      </a:r>
                      <a:r>
                        <a:rPr kumimoji="0" lang="fr-FR" sz="1400" b="1" i="0" u="none" strike="noStrike" cap="none" normalizeH="0" baseline="30000" smtClean="0">
                          <a:ln>
                            <a:noFill/>
                          </a:ln>
                          <a:solidFill>
                            <a:schemeClr val="tx1"/>
                          </a:solidFill>
                          <a:effectLst>
                            <a:outerShdw blurRad="38100" dist="38100" dir="2700000" algn="tl">
                              <a:srgbClr val="000000"/>
                            </a:outerShdw>
                          </a:effectLst>
                          <a:latin typeface="Tahoma" pitchFamily="34" charset="0"/>
                        </a:rPr>
                        <a:t>eme</a:t>
                      </a:r>
                      <a:r>
                        <a:rPr kumimoji="0" lang="fr-FR" sz="14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 de mm </a:t>
                      </a:r>
                    </a:p>
                  </a:txBody>
                  <a:tcPr marT="45696" marB="4569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Structure</a:t>
                      </a: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Consistance</a:t>
                      </a:r>
                    </a:p>
                  </a:txBody>
                  <a:tcPr marT="45696" marB="4569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04749">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000</a:t>
                      </a:r>
                    </a:p>
                  </a:txBody>
                  <a:tcPr marT="45696" marB="4569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445 – 475</a:t>
                      </a:r>
                    </a:p>
                  </a:txBody>
                  <a:tcPr marT="45696" marB="4569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Fluide</a:t>
                      </a:r>
                    </a:p>
                  </a:txBody>
                  <a:tcPr marT="45696" marB="4569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04749">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00</a:t>
                      </a:r>
                    </a:p>
                  </a:txBody>
                  <a:tcPr marT="45696" marB="4569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400 – 430</a:t>
                      </a:r>
                    </a:p>
                  </a:txBody>
                  <a:tcPr marT="45696" marB="4569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Semi-fluide</a:t>
                      </a:r>
                    </a:p>
                  </a:txBody>
                  <a:tcPr marT="45696" marB="4569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04749">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0</a:t>
                      </a:r>
                    </a:p>
                  </a:txBody>
                  <a:tcPr marT="45696" marB="4569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355 – 385</a:t>
                      </a:r>
                    </a:p>
                  </a:txBody>
                  <a:tcPr marT="45696" marB="4569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Extrêmement molle</a:t>
                      </a:r>
                    </a:p>
                  </a:txBody>
                  <a:tcPr marT="45696" marB="4569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04749">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1</a:t>
                      </a:r>
                    </a:p>
                  </a:txBody>
                  <a:tcPr marT="45696" marB="4569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310 – 340</a:t>
                      </a:r>
                    </a:p>
                  </a:txBody>
                  <a:tcPr marT="45696" marB="4569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Très molle</a:t>
                      </a:r>
                    </a:p>
                  </a:txBody>
                  <a:tcPr marT="45696" marB="4569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04749">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2</a:t>
                      </a:r>
                    </a:p>
                  </a:txBody>
                  <a:tcPr marT="45696" marB="4569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265 – 295</a:t>
                      </a:r>
                    </a:p>
                  </a:txBody>
                  <a:tcPr marT="45696" marB="4569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Molle</a:t>
                      </a:r>
                    </a:p>
                  </a:txBody>
                  <a:tcPr marT="45696" marB="4569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04749">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3</a:t>
                      </a:r>
                    </a:p>
                  </a:txBody>
                  <a:tcPr marT="45696" marB="4569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220 – 250</a:t>
                      </a:r>
                    </a:p>
                  </a:txBody>
                  <a:tcPr marT="45696" marB="4569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Moyenne</a:t>
                      </a:r>
                    </a:p>
                  </a:txBody>
                  <a:tcPr marT="45696" marB="4569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04749">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4</a:t>
                      </a:r>
                    </a:p>
                  </a:txBody>
                  <a:tcPr marT="45696" marB="4569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175 – 205</a:t>
                      </a:r>
                    </a:p>
                  </a:txBody>
                  <a:tcPr marT="45696" marB="4569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Consistante</a:t>
                      </a:r>
                    </a:p>
                  </a:txBody>
                  <a:tcPr marT="45696" marB="4569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04749">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5</a:t>
                      </a:r>
                    </a:p>
                  </a:txBody>
                  <a:tcPr marT="45696" marB="4569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130 – 160</a:t>
                      </a:r>
                    </a:p>
                  </a:txBody>
                  <a:tcPr marT="45696" marB="4569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Très consistante</a:t>
                      </a:r>
                    </a:p>
                  </a:txBody>
                  <a:tcPr marT="45696" marB="4569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04749">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6</a:t>
                      </a:r>
                    </a:p>
                  </a:txBody>
                  <a:tcPr marT="45696" marB="4569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85 - 115</a:t>
                      </a:r>
                    </a:p>
                  </a:txBody>
                  <a:tcPr marT="45696" marB="4569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Extrêm.consistante</a:t>
                      </a:r>
                    </a:p>
                  </a:txBody>
                  <a:tcPr marT="45696" marB="4569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18485" name="Text Box 53"/>
          <p:cNvSpPr txBox="1">
            <a:spLocks noChangeArrowheads="1"/>
          </p:cNvSpPr>
          <p:nvPr/>
        </p:nvSpPr>
        <p:spPr bwMode="auto">
          <a:xfrm>
            <a:off x="0" y="1268413"/>
            <a:ext cx="8893175" cy="143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fr-FR" sz="1600" b="1">
                <a:latin typeface="Arial" charset="0"/>
              </a:rPr>
              <a:t>ASTM D 217</a:t>
            </a:r>
          </a:p>
          <a:p>
            <a:pPr eaLnBrk="1" hangingPunct="1">
              <a:spcBef>
                <a:spcPct val="50000"/>
              </a:spcBef>
            </a:pPr>
            <a:r>
              <a:rPr lang="fr-FR" sz="1600" b="1">
                <a:latin typeface="Arial" charset="0"/>
              </a:rPr>
              <a:t>Objet:  connaître la consistance (le grade NLGI) d’une graisse</a:t>
            </a:r>
          </a:p>
          <a:p>
            <a:pPr eaLnBrk="1" hangingPunct="1">
              <a:spcBef>
                <a:spcPct val="50000"/>
              </a:spcBef>
            </a:pPr>
            <a:r>
              <a:rPr lang="fr-FR" sz="1600" b="1">
                <a:latin typeface="Arial" charset="0"/>
              </a:rPr>
              <a:t>Méthode: mesurer l’enfoncement d’un cône dans la graisse </a:t>
            </a:r>
          </a:p>
          <a:p>
            <a:pPr eaLnBrk="1" hangingPunct="1">
              <a:spcBef>
                <a:spcPct val="50000"/>
              </a:spcBef>
            </a:pPr>
            <a:r>
              <a:rPr lang="fr-FR" sz="1600" b="1">
                <a:latin typeface="Arial" charset="0"/>
              </a:rPr>
              <a:t>Résultat: il est exprimé en 1/10</a:t>
            </a:r>
            <a:r>
              <a:rPr lang="fr-FR" sz="1600" b="1" baseline="30000">
                <a:latin typeface="Arial" charset="0"/>
              </a:rPr>
              <a:t>eme</a:t>
            </a:r>
            <a:r>
              <a:rPr lang="fr-FR" sz="1600" b="1">
                <a:latin typeface="Arial" charset="0"/>
              </a:rPr>
              <a:t> de mm. A chaque grade correspond une fourchette</a:t>
            </a:r>
          </a:p>
        </p:txBody>
      </p:sp>
      <p:sp>
        <p:nvSpPr>
          <p:cNvPr id="18486" name="Text Box 54"/>
          <p:cNvSpPr txBox="1">
            <a:spLocks noChangeArrowheads="1"/>
          </p:cNvSpPr>
          <p:nvPr/>
        </p:nvSpPr>
        <p:spPr bwMode="auto">
          <a:xfrm>
            <a:off x="3132138" y="2924175"/>
            <a:ext cx="1150937"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1400">
                <a:latin typeface="Arial" charset="0"/>
              </a:rPr>
              <a:t>Jauge donnant la pénétration en mm</a:t>
            </a:r>
          </a:p>
        </p:txBody>
      </p:sp>
      <p:sp>
        <p:nvSpPr>
          <p:cNvPr id="18487" name="Text Box 55"/>
          <p:cNvSpPr txBox="1">
            <a:spLocks noChangeArrowheads="1"/>
          </p:cNvSpPr>
          <p:nvPr/>
        </p:nvSpPr>
        <p:spPr bwMode="auto">
          <a:xfrm>
            <a:off x="3132138" y="4724400"/>
            <a:ext cx="11509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1400">
                <a:latin typeface="Arial" charset="0"/>
              </a:rPr>
              <a:t>r</a:t>
            </a:r>
          </a:p>
        </p:txBody>
      </p:sp>
      <p:sp>
        <p:nvSpPr>
          <p:cNvPr id="18488" name="Line 56"/>
          <p:cNvSpPr>
            <a:spLocks noChangeShapeType="1"/>
          </p:cNvSpPr>
          <p:nvPr/>
        </p:nvSpPr>
        <p:spPr bwMode="auto">
          <a:xfrm flipH="1">
            <a:off x="1835150" y="3213100"/>
            <a:ext cx="1152525" cy="287338"/>
          </a:xfrm>
          <a:prstGeom prst="line">
            <a:avLst/>
          </a:prstGeom>
          <a:noFill/>
          <a:ln w="381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8489" name="Rectangle 57"/>
          <p:cNvSpPr>
            <a:spLocks noChangeArrowheads="1"/>
          </p:cNvSpPr>
          <p:nvPr/>
        </p:nvSpPr>
        <p:spPr bwMode="auto">
          <a:xfrm>
            <a:off x="6443663" y="0"/>
            <a:ext cx="2700337" cy="62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r"/>
            <a:r>
              <a:rPr lang="fr-FR" sz="2800" b="1" dirty="0">
                <a:solidFill>
                  <a:srgbClr val="FFFF00"/>
                </a:solidFill>
                <a:ea typeface="Arial Unicode MS" pitchFamily="34" charset="-128"/>
                <a:cs typeface="Arial" charset="0"/>
              </a:rPr>
              <a:t>Les graisses</a:t>
            </a:r>
          </a:p>
        </p:txBody>
      </p:sp>
      <p:pic>
        <p:nvPicPr>
          <p:cNvPr id="18490" name="Picture 60" descr="MCj0423996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51725" y="444500"/>
            <a:ext cx="1465263"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971550" y="2349500"/>
            <a:ext cx="7921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spcBef>
                <a:spcPct val="50000"/>
              </a:spcBef>
            </a:pPr>
            <a:r>
              <a:rPr lang="fr-FR" sz="2400">
                <a:latin typeface="Verdana" pitchFamily="34" charset="0"/>
              </a:rPr>
              <a:t> </a:t>
            </a:r>
          </a:p>
        </p:txBody>
      </p:sp>
      <p:sp>
        <p:nvSpPr>
          <p:cNvPr id="19459" name="Rectangle 3"/>
          <p:cNvSpPr>
            <a:spLocks noChangeArrowheads="1"/>
          </p:cNvSpPr>
          <p:nvPr/>
        </p:nvSpPr>
        <p:spPr bwMode="auto">
          <a:xfrm>
            <a:off x="1619250" y="2565400"/>
            <a:ext cx="5903913"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endParaRPr lang="fr-FR" sz="3200" b="1">
              <a:solidFill>
                <a:srgbClr val="CCFF33"/>
              </a:solidFill>
              <a:latin typeface="Arial" charset="0"/>
              <a:ea typeface="Arial Unicode MS" pitchFamily="34" charset="-128"/>
              <a:cs typeface="Arial" charset="0"/>
            </a:endParaRPr>
          </a:p>
          <a:p>
            <a:pPr algn="ctr"/>
            <a:endParaRPr lang="fr-FR" sz="3200" b="1">
              <a:solidFill>
                <a:srgbClr val="CCFF33"/>
              </a:solidFill>
              <a:latin typeface="Arial" charset="0"/>
              <a:ea typeface="Arial Unicode MS" pitchFamily="34" charset="-128"/>
              <a:cs typeface="Arial" charset="0"/>
            </a:endParaRPr>
          </a:p>
          <a:p>
            <a:pPr algn="ctr"/>
            <a:endParaRPr lang="fr-FR" sz="3200" b="1">
              <a:solidFill>
                <a:srgbClr val="CCFF33"/>
              </a:solidFill>
              <a:latin typeface="Arial" charset="0"/>
              <a:ea typeface="Arial Unicode MS" pitchFamily="34" charset="-128"/>
              <a:cs typeface="Arial" charset="0"/>
            </a:endParaRPr>
          </a:p>
          <a:p>
            <a:pPr algn="ctr"/>
            <a:endParaRPr lang="fr-FR" sz="3200" b="1">
              <a:solidFill>
                <a:srgbClr val="CCFF33"/>
              </a:solidFill>
              <a:latin typeface="Arial" charset="0"/>
              <a:ea typeface="Arial Unicode MS" pitchFamily="34" charset="-128"/>
              <a:cs typeface="Arial" charset="0"/>
            </a:endParaRPr>
          </a:p>
        </p:txBody>
      </p:sp>
      <p:sp>
        <p:nvSpPr>
          <p:cNvPr id="19460" name="Rectangle 4"/>
          <p:cNvSpPr>
            <a:spLocks noChangeArrowheads="1"/>
          </p:cNvSpPr>
          <p:nvPr/>
        </p:nvSpPr>
        <p:spPr bwMode="auto">
          <a:xfrm>
            <a:off x="468313" y="2133600"/>
            <a:ext cx="8351837"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spcBef>
                <a:spcPct val="50000"/>
              </a:spcBef>
            </a:pPr>
            <a:endParaRPr lang="fr-FR" sz="2400">
              <a:latin typeface="Verdana" pitchFamily="34" charset="0"/>
            </a:endParaRPr>
          </a:p>
          <a:p>
            <a:pPr eaLnBrk="0" hangingPunct="0">
              <a:spcBef>
                <a:spcPct val="50000"/>
              </a:spcBef>
            </a:pPr>
            <a:endParaRPr lang="fr-FR" sz="2400">
              <a:latin typeface="Verdana" pitchFamily="34" charset="0"/>
            </a:endParaRPr>
          </a:p>
        </p:txBody>
      </p:sp>
      <p:pic>
        <p:nvPicPr>
          <p:cNvPr id="19461" name="Picture 5" descr="WorkerMach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2636838"/>
            <a:ext cx="3573463" cy="422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6" descr="WorkerMalaxeu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0225" y="1844675"/>
            <a:ext cx="3533775" cy="422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AutoShape 7"/>
          <p:cNvSpPr>
            <a:spLocks noChangeArrowheads="1"/>
          </p:cNvSpPr>
          <p:nvPr/>
        </p:nvSpPr>
        <p:spPr bwMode="auto">
          <a:xfrm>
            <a:off x="6084888" y="1989138"/>
            <a:ext cx="195262" cy="711200"/>
          </a:xfrm>
          <a:prstGeom prst="upDownArrow">
            <a:avLst>
              <a:gd name="adj1" fmla="val 50000"/>
              <a:gd name="adj2" fmla="val 72846"/>
            </a:avLst>
          </a:prstGeom>
          <a:solidFill>
            <a:srgbClr val="CCFF33"/>
          </a:solidFill>
          <a:ln w="9525">
            <a:solidFill>
              <a:srgbClr val="000000"/>
            </a:solidFill>
            <a:miter lim="800000"/>
            <a:headEnd/>
            <a:tailEnd/>
          </a:ln>
        </p:spPr>
        <p:txBody>
          <a:bodyPr/>
          <a:lstStyle/>
          <a:p>
            <a:endParaRPr lang="fr-FR"/>
          </a:p>
        </p:txBody>
      </p:sp>
      <p:sp>
        <p:nvSpPr>
          <p:cNvPr id="19464" name="Text Box 8"/>
          <p:cNvSpPr txBox="1">
            <a:spLocks noChangeArrowheads="1"/>
          </p:cNvSpPr>
          <p:nvPr/>
        </p:nvSpPr>
        <p:spPr bwMode="auto">
          <a:xfrm>
            <a:off x="7451725" y="6237288"/>
            <a:ext cx="8651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1400">
                <a:latin typeface="Arial" charset="0"/>
              </a:rPr>
              <a:t>Graisse</a:t>
            </a:r>
          </a:p>
        </p:txBody>
      </p:sp>
      <p:sp>
        <p:nvSpPr>
          <p:cNvPr id="19465" name="Text Box 9"/>
          <p:cNvSpPr txBox="1">
            <a:spLocks noChangeArrowheads="1"/>
          </p:cNvSpPr>
          <p:nvPr/>
        </p:nvSpPr>
        <p:spPr bwMode="auto">
          <a:xfrm>
            <a:off x="5651500" y="2781300"/>
            <a:ext cx="115093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1400">
                <a:solidFill>
                  <a:schemeClr val="bg1"/>
                </a:solidFill>
                <a:latin typeface="Arial" charset="0"/>
              </a:rPr>
              <a:t>Mouvement alternatif</a:t>
            </a:r>
          </a:p>
        </p:txBody>
      </p:sp>
      <p:sp>
        <p:nvSpPr>
          <p:cNvPr id="19466" name="Text Box 10"/>
          <p:cNvSpPr txBox="1">
            <a:spLocks noChangeArrowheads="1"/>
          </p:cNvSpPr>
          <p:nvPr/>
        </p:nvSpPr>
        <p:spPr bwMode="auto">
          <a:xfrm>
            <a:off x="4500563" y="2781300"/>
            <a:ext cx="115093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1400">
                <a:latin typeface="Arial" charset="0"/>
              </a:rPr>
              <a:t>Deux tests simultanés</a:t>
            </a:r>
          </a:p>
        </p:txBody>
      </p:sp>
      <p:sp>
        <p:nvSpPr>
          <p:cNvPr id="19467" name="AutoShape 11"/>
          <p:cNvSpPr>
            <a:spLocks noChangeArrowheads="1"/>
          </p:cNvSpPr>
          <p:nvPr/>
        </p:nvSpPr>
        <p:spPr bwMode="auto">
          <a:xfrm rot="-6529482">
            <a:off x="7272337" y="5697538"/>
            <a:ext cx="792163" cy="287338"/>
          </a:xfrm>
          <a:prstGeom prst="rightArrow">
            <a:avLst>
              <a:gd name="adj1" fmla="val 50000"/>
              <a:gd name="adj2" fmla="val 68923"/>
            </a:avLst>
          </a:prstGeom>
          <a:solidFill>
            <a:srgbClr val="CCFF3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9468" name="Text Box 12"/>
          <p:cNvSpPr txBox="1">
            <a:spLocks noChangeArrowheads="1"/>
          </p:cNvSpPr>
          <p:nvPr/>
        </p:nvSpPr>
        <p:spPr bwMode="auto">
          <a:xfrm>
            <a:off x="0" y="1557338"/>
            <a:ext cx="9144000" cy="3900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fr-FR" sz="1600" b="1">
                <a:latin typeface="Arial" charset="0"/>
              </a:rPr>
              <a:t>Objet: mesurer la résistance au travail des graisses </a:t>
            </a:r>
          </a:p>
          <a:p>
            <a:pPr eaLnBrk="1" hangingPunct="1">
              <a:spcBef>
                <a:spcPct val="50000"/>
              </a:spcBef>
            </a:pPr>
            <a:r>
              <a:rPr lang="fr-FR" sz="1600" b="1">
                <a:latin typeface="Arial" charset="0"/>
              </a:rPr>
              <a:t>Méthode: la graisse est malaxée 100 000 coups</a:t>
            </a:r>
          </a:p>
          <a:p>
            <a:pPr eaLnBrk="1" hangingPunct="1">
              <a:spcBef>
                <a:spcPct val="50000"/>
              </a:spcBef>
            </a:pPr>
            <a:r>
              <a:rPr lang="fr-FR" sz="1600" b="1">
                <a:latin typeface="Arial" charset="0"/>
              </a:rPr>
              <a:t>Résultat: on mesure l’augmentation de pénétration:</a:t>
            </a:r>
          </a:p>
          <a:p>
            <a:pPr eaLnBrk="1" hangingPunct="1">
              <a:spcBef>
                <a:spcPct val="50000"/>
              </a:spcBef>
            </a:pPr>
            <a:r>
              <a:rPr lang="fr-FR" sz="1600" b="1">
                <a:latin typeface="Arial" charset="0"/>
              </a:rPr>
              <a:t>Résultat en 1/10</a:t>
            </a:r>
            <a:r>
              <a:rPr lang="fr-FR" sz="1600" b="1" baseline="30000">
                <a:latin typeface="Arial" charset="0"/>
              </a:rPr>
              <a:t>eme</a:t>
            </a:r>
            <a:r>
              <a:rPr lang="fr-FR" sz="1600" b="1">
                <a:latin typeface="Arial" charset="0"/>
              </a:rPr>
              <a:t> de mm</a:t>
            </a:r>
          </a:p>
          <a:p>
            <a:pPr eaLnBrk="1" hangingPunct="1">
              <a:spcBef>
                <a:spcPct val="50000"/>
              </a:spcBef>
            </a:pPr>
            <a:r>
              <a:rPr lang="fr-FR" sz="1600" b="1">
                <a:latin typeface="Arial" charset="0"/>
              </a:rPr>
              <a:t>ou en %</a:t>
            </a:r>
          </a:p>
          <a:p>
            <a:pPr eaLnBrk="1" hangingPunct="1">
              <a:spcBef>
                <a:spcPct val="50000"/>
              </a:spcBef>
            </a:pPr>
            <a:r>
              <a:rPr lang="fr-FR" sz="1600" b="1">
                <a:latin typeface="Arial" charset="0"/>
              </a:rPr>
              <a:t>             &lt; 5 %</a:t>
            </a:r>
          </a:p>
          <a:p>
            <a:pPr eaLnBrk="1" hangingPunct="1">
              <a:spcBef>
                <a:spcPct val="10000"/>
              </a:spcBef>
            </a:pPr>
            <a:r>
              <a:rPr lang="fr-FR" sz="1600" b="1">
                <a:latin typeface="Arial" charset="0"/>
              </a:rPr>
              <a:t>   = excellente tenue</a:t>
            </a:r>
          </a:p>
          <a:p>
            <a:pPr eaLnBrk="1" hangingPunct="1">
              <a:spcBef>
                <a:spcPct val="50000"/>
              </a:spcBef>
            </a:pPr>
            <a:r>
              <a:rPr lang="fr-FR" sz="800" b="1">
                <a:latin typeface="Arial" charset="0"/>
              </a:rPr>
              <a:t> </a:t>
            </a:r>
          </a:p>
          <a:p>
            <a:pPr eaLnBrk="1" hangingPunct="1">
              <a:spcBef>
                <a:spcPct val="10000"/>
              </a:spcBef>
            </a:pPr>
            <a:r>
              <a:rPr lang="fr-FR" sz="1600" b="1">
                <a:latin typeface="Arial" charset="0"/>
              </a:rPr>
              <a:t>           5 à 15 %</a:t>
            </a:r>
          </a:p>
          <a:p>
            <a:pPr eaLnBrk="1" hangingPunct="1">
              <a:spcBef>
                <a:spcPct val="10000"/>
              </a:spcBef>
            </a:pPr>
            <a:r>
              <a:rPr lang="fr-FR" sz="1600" b="1">
                <a:latin typeface="Arial" charset="0"/>
              </a:rPr>
              <a:t>     = bonne tenue </a:t>
            </a:r>
          </a:p>
          <a:p>
            <a:pPr eaLnBrk="1" hangingPunct="1">
              <a:spcBef>
                <a:spcPct val="50000"/>
              </a:spcBef>
            </a:pPr>
            <a:endParaRPr lang="fr-FR" sz="900" b="1">
              <a:latin typeface="Arial" charset="0"/>
            </a:endParaRPr>
          </a:p>
          <a:p>
            <a:pPr eaLnBrk="1" hangingPunct="1">
              <a:spcBef>
                <a:spcPct val="10000"/>
              </a:spcBef>
            </a:pPr>
            <a:r>
              <a:rPr lang="fr-FR" sz="1600" b="1">
                <a:latin typeface="Arial" charset="0"/>
              </a:rPr>
              <a:t>          15 à 30 %</a:t>
            </a:r>
          </a:p>
          <a:p>
            <a:pPr eaLnBrk="1" hangingPunct="1">
              <a:spcBef>
                <a:spcPct val="10000"/>
              </a:spcBef>
            </a:pPr>
            <a:r>
              <a:rPr lang="fr-FR" sz="1600" b="1">
                <a:latin typeface="Arial" charset="0"/>
              </a:rPr>
              <a:t>   = mauvaise tenue</a:t>
            </a:r>
          </a:p>
        </p:txBody>
      </p:sp>
      <p:sp>
        <p:nvSpPr>
          <p:cNvPr id="19469" name="Rectangle 13"/>
          <p:cNvSpPr>
            <a:spLocks noChangeArrowheads="1"/>
          </p:cNvSpPr>
          <p:nvPr/>
        </p:nvSpPr>
        <p:spPr bwMode="auto">
          <a:xfrm>
            <a:off x="0" y="620713"/>
            <a:ext cx="9144000" cy="62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fr-FR" sz="2400" b="1" dirty="0">
                <a:solidFill>
                  <a:srgbClr val="FFFF00"/>
                </a:solidFill>
                <a:latin typeface="Arial" charset="0"/>
                <a:ea typeface="Arial Unicode MS" pitchFamily="34" charset="-128"/>
                <a:cs typeface="Arial" charset="0"/>
              </a:rPr>
              <a:t>Contrôles et essais – L’appareil Worke</a:t>
            </a:r>
            <a:r>
              <a:rPr lang="fr-FR" sz="2400" b="1" dirty="0">
                <a:solidFill>
                  <a:srgbClr val="FFFF66"/>
                </a:solidFill>
                <a:latin typeface="Arial" charset="0"/>
                <a:ea typeface="Arial Unicode MS" pitchFamily="34" charset="-128"/>
                <a:cs typeface="Arial" charset="0"/>
              </a:rPr>
              <a:t>r</a:t>
            </a:r>
          </a:p>
        </p:txBody>
      </p:sp>
      <p:sp>
        <p:nvSpPr>
          <p:cNvPr id="19470" name="Rectangle 14"/>
          <p:cNvSpPr>
            <a:spLocks noChangeArrowheads="1"/>
          </p:cNvSpPr>
          <p:nvPr/>
        </p:nvSpPr>
        <p:spPr bwMode="auto">
          <a:xfrm>
            <a:off x="6443663" y="0"/>
            <a:ext cx="2700337" cy="62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r"/>
            <a:r>
              <a:rPr lang="fr-FR" sz="2800" b="1" dirty="0">
                <a:solidFill>
                  <a:srgbClr val="FFFF00"/>
                </a:solidFill>
                <a:ea typeface="Arial Unicode MS" pitchFamily="34" charset="-128"/>
                <a:cs typeface="Arial" charset="0"/>
              </a:rPr>
              <a:t>Les graisses</a:t>
            </a:r>
          </a:p>
        </p:txBody>
      </p:sp>
      <p:pic>
        <p:nvPicPr>
          <p:cNvPr id="19471" name="Picture 60" descr="MCj0423996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51725" y="444500"/>
            <a:ext cx="1465263"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971550" y="2349500"/>
            <a:ext cx="7921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spcBef>
                <a:spcPct val="50000"/>
              </a:spcBef>
            </a:pPr>
            <a:r>
              <a:rPr lang="fr-FR" sz="2400">
                <a:latin typeface="Verdana" pitchFamily="34" charset="0"/>
              </a:rPr>
              <a:t> </a:t>
            </a:r>
          </a:p>
        </p:txBody>
      </p:sp>
      <p:sp>
        <p:nvSpPr>
          <p:cNvPr id="20484" name="Rectangle 4"/>
          <p:cNvSpPr>
            <a:spLocks noChangeArrowheads="1"/>
          </p:cNvSpPr>
          <p:nvPr/>
        </p:nvSpPr>
        <p:spPr bwMode="auto">
          <a:xfrm>
            <a:off x="468313" y="2133600"/>
            <a:ext cx="8351837"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spcBef>
                <a:spcPct val="50000"/>
              </a:spcBef>
            </a:pPr>
            <a:endParaRPr lang="fr-FR" sz="2400">
              <a:latin typeface="Verdana" pitchFamily="34" charset="0"/>
            </a:endParaRPr>
          </a:p>
          <a:p>
            <a:pPr eaLnBrk="0" hangingPunct="0">
              <a:spcBef>
                <a:spcPct val="50000"/>
              </a:spcBef>
            </a:pPr>
            <a:endParaRPr lang="fr-FR" sz="2400">
              <a:latin typeface="Verdana" pitchFamily="34" charset="0"/>
            </a:endParaRPr>
          </a:p>
        </p:txBody>
      </p:sp>
      <p:sp>
        <p:nvSpPr>
          <p:cNvPr id="20485" name="Text Box 5"/>
          <p:cNvSpPr txBox="1">
            <a:spLocks noChangeArrowheads="1"/>
          </p:cNvSpPr>
          <p:nvPr/>
        </p:nvSpPr>
        <p:spPr bwMode="auto">
          <a:xfrm>
            <a:off x="0" y="981075"/>
            <a:ext cx="9144000" cy="168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fr-FR" sz="1600">
                <a:latin typeface="Arial" charset="0"/>
              </a:rPr>
              <a:t>ASTM D 2265</a:t>
            </a:r>
          </a:p>
          <a:p>
            <a:pPr eaLnBrk="1" hangingPunct="1">
              <a:spcBef>
                <a:spcPct val="50000"/>
              </a:spcBef>
            </a:pPr>
            <a:r>
              <a:rPr lang="fr-FR" sz="1600" b="1">
                <a:latin typeface="Arial" charset="0"/>
              </a:rPr>
              <a:t>Définition:  c’est la T° à laquelle une graisse passe de l’état semi-solide à l’état liquide dans des conditions normalisées. L’objet du test est de déterminer cette T°.</a:t>
            </a:r>
          </a:p>
          <a:p>
            <a:pPr eaLnBrk="1" hangingPunct="1">
              <a:spcBef>
                <a:spcPct val="50000"/>
              </a:spcBef>
            </a:pPr>
            <a:r>
              <a:rPr lang="fr-FR" sz="1600" b="1">
                <a:latin typeface="Arial" charset="0"/>
              </a:rPr>
              <a:t>Méthode: la graisse est placée dans une coupelle dans un bain chauffant</a:t>
            </a:r>
          </a:p>
          <a:p>
            <a:pPr eaLnBrk="1" hangingPunct="1">
              <a:spcBef>
                <a:spcPct val="50000"/>
              </a:spcBef>
            </a:pPr>
            <a:r>
              <a:rPr lang="fr-FR" sz="1600" b="1">
                <a:latin typeface="Arial" charset="0"/>
              </a:rPr>
              <a:t>Résultat: noter la T° à laquelle tombe la première goutte</a:t>
            </a:r>
          </a:p>
        </p:txBody>
      </p:sp>
      <p:sp>
        <p:nvSpPr>
          <p:cNvPr id="20503" name="Rectangle 23"/>
          <p:cNvSpPr>
            <a:spLocks noChangeArrowheads="1"/>
          </p:cNvSpPr>
          <p:nvPr/>
        </p:nvSpPr>
        <p:spPr bwMode="auto">
          <a:xfrm>
            <a:off x="6443663" y="0"/>
            <a:ext cx="2700337" cy="62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r"/>
            <a:r>
              <a:rPr lang="fr-FR" sz="2800" b="1" dirty="0">
                <a:solidFill>
                  <a:srgbClr val="FFFF00"/>
                </a:solidFill>
                <a:ea typeface="Arial Unicode MS" pitchFamily="34" charset="-128"/>
                <a:cs typeface="Arial" charset="0"/>
              </a:rPr>
              <a:t>Les graisses</a:t>
            </a:r>
          </a:p>
        </p:txBody>
      </p:sp>
      <p:sp>
        <p:nvSpPr>
          <p:cNvPr id="20504" name="Rectangle 24"/>
          <p:cNvSpPr>
            <a:spLocks noChangeArrowheads="1"/>
          </p:cNvSpPr>
          <p:nvPr/>
        </p:nvSpPr>
        <p:spPr bwMode="auto">
          <a:xfrm>
            <a:off x="0" y="476250"/>
            <a:ext cx="9144000" cy="62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fr-FR" sz="2400" b="1" dirty="0">
                <a:solidFill>
                  <a:srgbClr val="FFFF00"/>
                </a:solidFill>
                <a:latin typeface="Arial" charset="0"/>
                <a:ea typeface="Arial Unicode MS" pitchFamily="34" charset="-128"/>
                <a:cs typeface="Arial" charset="0"/>
              </a:rPr>
              <a:t>Contrôles et essais – Le point de gou</a:t>
            </a:r>
            <a:r>
              <a:rPr lang="fr-FR" sz="2400" b="1" dirty="0">
                <a:solidFill>
                  <a:srgbClr val="FFFF66"/>
                </a:solidFill>
                <a:latin typeface="Arial" charset="0"/>
                <a:ea typeface="Arial Unicode MS" pitchFamily="34" charset="-128"/>
                <a:cs typeface="Arial" charset="0"/>
              </a:rPr>
              <a:t>tte</a:t>
            </a:r>
          </a:p>
        </p:txBody>
      </p:sp>
      <p:grpSp>
        <p:nvGrpSpPr>
          <p:cNvPr id="25" name="Groupe 24"/>
          <p:cNvGrpSpPr/>
          <p:nvPr/>
        </p:nvGrpSpPr>
        <p:grpSpPr>
          <a:xfrm>
            <a:off x="468313" y="2880529"/>
            <a:ext cx="8532440" cy="3933825"/>
            <a:chOff x="0" y="2565400"/>
            <a:chExt cx="9144000" cy="4292600"/>
          </a:xfrm>
        </p:grpSpPr>
        <p:sp>
          <p:nvSpPr>
            <p:cNvPr id="26" name="Rectangle 3"/>
            <p:cNvSpPr>
              <a:spLocks noChangeArrowheads="1"/>
            </p:cNvSpPr>
            <p:nvPr/>
          </p:nvSpPr>
          <p:spPr bwMode="auto">
            <a:xfrm>
              <a:off x="1619250" y="2565400"/>
              <a:ext cx="5903913"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endParaRPr lang="fr-FR" sz="3200" b="1">
                <a:solidFill>
                  <a:srgbClr val="CCFF33"/>
                </a:solidFill>
                <a:latin typeface="Arial" charset="0"/>
                <a:ea typeface="Arial Unicode MS" pitchFamily="34" charset="-128"/>
                <a:cs typeface="Arial" charset="0"/>
              </a:endParaRPr>
            </a:p>
            <a:p>
              <a:pPr algn="ctr"/>
              <a:endParaRPr lang="fr-FR" sz="3200" b="1">
                <a:solidFill>
                  <a:srgbClr val="CCFF33"/>
                </a:solidFill>
                <a:latin typeface="Arial" charset="0"/>
                <a:ea typeface="Arial Unicode MS" pitchFamily="34" charset="-128"/>
                <a:cs typeface="Arial" charset="0"/>
              </a:endParaRPr>
            </a:p>
            <a:p>
              <a:pPr algn="ctr"/>
              <a:endParaRPr lang="fr-FR" sz="3200" b="1">
                <a:solidFill>
                  <a:srgbClr val="CCFF33"/>
                </a:solidFill>
                <a:latin typeface="Arial" charset="0"/>
                <a:ea typeface="Arial Unicode MS" pitchFamily="34" charset="-128"/>
                <a:cs typeface="Arial" charset="0"/>
              </a:endParaRPr>
            </a:p>
            <a:p>
              <a:pPr algn="ctr"/>
              <a:endParaRPr lang="fr-FR" sz="3200" b="1">
                <a:solidFill>
                  <a:srgbClr val="CCFF33"/>
                </a:solidFill>
                <a:latin typeface="Arial" charset="0"/>
                <a:ea typeface="Arial Unicode MS" pitchFamily="34" charset="-128"/>
                <a:cs typeface="Arial" charset="0"/>
              </a:endParaRPr>
            </a:p>
          </p:txBody>
        </p:sp>
        <p:pic>
          <p:nvPicPr>
            <p:cNvPr id="27" name="Picture 6" descr="PointGoutteCoupelle"/>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0" y="2608263"/>
              <a:ext cx="5580063" cy="424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 name="Picture 7" descr="PointGoutteMachine"/>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356100" y="2586038"/>
              <a:ext cx="4787900" cy="4271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 name="Text Box 8"/>
            <p:cNvSpPr txBox="1">
              <a:spLocks noChangeArrowheads="1"/>
            </p:cNvSpPr>
            <p:nvPr/>
          </p:nvSpPr>
          <p:spPr bwMode="auto">
            <a:xfrm>
              <a:off x="2051050" y="2565400"/>
              <a:ext cx="1296988"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1400">
                  <a:solidFill>
                    <a:schemeClr val="bg1"/>
                  </a:solidFill>
                  <a:latin typeface="Arial" charset="0"/>
                </a:rPr>
                <a:t>Le thermomètre  ne touche pas la graisse</a:t>
              </a:r>
            </a:p>
          </p:txBody>
        </p:sp>
        <p:sp>
          <p:nvSpPr>
            <p:cNvPr id="30" name="Text Box 9"/>
            <p:cNvSpPr txBox="1">
              <a:spLocks noChangeArrowheads="1"/>
            </p:cNvSpPr>
            <p:nvPr/>
          </p:nvSpPr>
          <p:spPr bwMode="auto">
            <a:xfrm>
              <a:off x="2555875" y="4005263"/>
              <a:ext cx="1296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1400">
                  <a:solidFill>
                    <a:schemeClr val="bg1"/>
                  </a:solidFill>
                  <a:latin typeface="Arial" charset="0"/>
                </a:rPr>
                <a:t>Coupelle</a:t>
              </a:r>
            </a:p>
          </p:txBody>
        </p:sp>
        <p:sp>
          <p:nvSpPr>
            <p:cNvPr id="31" name="Text Box 10"/>
            <p:cNvSpPr txBox="1">
              <a:spLocks noChangeArrowheads="1"/>
            </p:cNvSpPr>
            <p:nvPr/>
          </p:nvSpPr>
          <p:spPr bwMode="auto">
            <a:xfrm>
              <a:off x="3059113" y="6127750"/>
              <a:ext cx="1296987"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1400">
                  <a:solidFill>
                    <a:schemeClr val="bg1"/>
                  </a:solidFill>
                  <a:latin typeface="Arial" charset="0"/>
                </a:rPr>
                <a:t>Première goutte qui tombe</a:t>
              </a:r>
            </a:p>
          </p:txBody>
        </p:sp>
        <p:sp>
          <p:nvSpPr>
            <p:cNvPr id="32" name="AutoShape 11"/>
            <p:cNvSpPr>
              <a:spLocks noChangeArrowheads="1"/>
            </p:cNvSpPr>
            <p:nvPr/>
          </p:nvSpPr>
          <p:spPr bwMode="auto">
            <a:xfrm rot="21107267">
              <a:off x="1403350" y="6237288"/>
              <a:ext cx="1582738" cy="288925"/>
            </a:xfrm>
            <a:prstGeom prst="leftArrow">
              <a:avLst>
                <a:gd name="adj1" fmla="val 50000"/>
                <a:gd name="adj2" fmla="val 136951"/>
              </a:avLst>
            </a:prstGeom>
            <a:solidFill>
              <a:srgbClr val="CCFF3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3" name="Line 12"/>
            <p:cNvSpPr>
              <a:spLocks noChangeShapeType="1"/>
            </p:cNvSpPr>
            <p:nvPr/>
          </p:nvSpPr>
          <p:spPr bwMode="auto">
            <a:xfrm flipH="1" flipV="1">
              <a:off x="1331913" y="2924175"/>
              <a:ext cx="792162" cy="0"/>
            </a:xfrm>
            <a:prstGeom prst="line">
              <a:avLst/>
            </a:prstGeom>
            <a:noFill/>
            <a:ln w="38100">
              <a:solidFill>
                <a:srgbClr val="CCFF33"/>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4" name="Line 13"/>
            <p:cNvSpPr>
              <a:spLocks noChangeShapeType="1"/>
            </p:cNvSpPr>
            <p:nvPr/>
          </p:nvSpPr>
          <p:spPr bwMode="auto">
            <a:xfrm flipH="1">
              <a:off x="1835150" y="4221163"/>
              <a:ext cx="936625" cy="360362"/>
            </a:xfrm>
            <a:prstGeom prst="line">
              <a:avLst/>
            </a:prstGeom>
            <a:noFill/>
            <a:ln w="38100">
              <a:solidFill>
                <a:srgbClr val="CCFF33"/>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 name="AutoShape 14"/>
            <p:cNvSpPr>
              <a:spLocks noChangeArrowheads="1"/>
            </p:cNvSpPr>
            <p:nvPr/>
          </p:nvSpPr>
          <p:spPr bwMode="auto">
            <a:xfrm rot="11118875">
              <a:off x="2049463" y="5221288"/>
              <a:ext cx="2667000" cy="360362"/>
            </a:xfrm>
            <a:prstGeom prst="notchedRightArrow">
              <a:avLst>
                <a:gd name="adj1" fmla="val 50000"/>
                <a:gd name="adj2" fmla="val 185022"/>
              </a:avLst>
            </a:prstGeom>
            <a:solidFill>
              <a:srgbClr val="CCFF3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6" name="Text Box 15"/>
            <p:cNvSpPr txBox="1">
              <a:spLocks noChangeArrowheads="1"/>
            </p:cNvSpPr>
            <p:nvPr/>
          </p:nvSpPr>
          <p:spPr bwMode="auto">
            <a:xfrm>
              <a:off x="7164388" y="3933825"/>
              <a:ext cx="1655762"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1400">
                  <a:solidFill>
                    <a:schemeClr val="bg1"/>
                  </a:solidFill>
                  <a:latin typeface="Arial" charset="0"/>
                </a:rPr>
                <a:t>Thermomètre de mesure du bain thermostaté</a:t>
              </a:r>
            </a:p>
          </p:txBody>
        </p:sp>
        <p:sp>
          <p:nvSpPr>
            <p:cNvPr id="37" name="Text Box 16"/>
            <p:cNvSpPr txBox="1">
              <a:spLocks noChangeArrowheads="1"/>
            </p:cNvSpPr>
            <p:nvPr/>
          </p:nvSpPr>
          <p:spPr bwMode="auto">
            <a:xfrm>
              <a:off x="7092950" y="2924175"/>
              <a:ext cx="1368425"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1400">
                  <a:solidFill>
                    <a:schemeClr val="bg1"/>
                  </a:solidFill>
                  <a:latin typeface="Arial" charset="0"/>
                </a:rPr>
                <a:t>Thermomètre de mesure du point de goutte</a:t>
              </a:r>
            </a:p>
          </p:txBody>
        </p:sp>
        <p:sp>
          <p:nvSpPr>
            <p:cNvPr id="38" name="Text Box 17"/>
            <p:cNvSpPr txBox="1">
              <a:spLocks noChangeArrowheads="1"/>
            </p:cNvSpPr>
            <p:nvPr/>
          </p:nvSpPr>
          <p:spPr bwMode="auto">
            <a:xfrm>
              <a:off x="7092950" y="5805488"/>
              <a:ext cx="1150938"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1400">
                  <a:solidFill>
                    <a:schemeClr val="bg1"/>
                  </a:solidFill>
                  <a:latin typeface="Arial" charset="0"/>
                </a:rPr>
                <a:t>Bain thermostaté et agité</a:t>
              </a:r>
            </a:p>
          </p:txBody>
        </p:sp>
        <p:sp>
          <p:nvSpPr>
            <p:cNvPr id="39" name="Line 18"/>
            <p:cNvSpPr>
              <a:spLocks noChangeShapeType="1"/>
            </p:cNvSpPr>
            <p:nvPr/>
          </p:nvSpPr>
          <p:spPr bwMode="auto">
            <a:xfrm flipH="1">
              <a:off x="5148263" y="3357563"/>
              <a:ext cx="1871662" cy="287337"/>
            </a:xfrm>
            <a:prstGeom prst="line">
              <a:avLst/>
            </a:prstGeom>
            <a:noFill/>
            <a:ln w="38100">
              <a:solidFill>
                <a:srgbClr val="CCFF33"/>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0" name="Line 19"/>
            <p:cNvSpPr>
              <a:spLocks noChangeShapeType="1"/>
            </p:cNvSpPr>
            <p:nvPr/>
          </p:nvSpPr>
          <p:spPr bwMode="auto">
            <a:xfrm flipH="1" flipV="1">
              <a:off x="5724525" y="3789363"/>
              <a:ext cx="1511300" cy="503237"/>
            </a:xfrm>
            <a:prstGeom prst="line">
              <a:avLst/>
            </a:prstGeom>
            <a:noFill/>
            <a:ln w="38100">
              <a:solidFill>
                <a:srgbClr val="CCFF33"/>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1" name="Line 20"/>
            <p:cNvSpPr>
              <a:spLocks noChangeShapeType="1"/>
            </p:cNvSpPr>
            <p:nvPr/>
          </p:nvSpPr>
          <p:spPr bwMode="auto">
            <a:xfrm flipH="1" flipV="1">
              <a:off x="5795963" y="5876925"/>
              <a:ext cx="1296987" cy="288925"/>
            </a:xfrm>
            <a:prstGeom prst="line">
              <a:avLst/>
            </a:prstGeom>
            <a:noFill/>
            <a:ln w="38100">
              <a:solidFill>
                <a:srgbClr val="CCFF33"/>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2" name="Oval 21"/>
            <p:cNvSpPr>
              <a:spLocks noChangeArrowheads="1"/>
            </p:cNvSpPr>
            <p:nvPr/>
          </p:nvSpPr>
          <p:spPr bwMode="auto">
            <a:xfrm>
              <a:off x="4716463" y="5084763"/>
              <a:ext cx="936625" cy="936625"/>
            </a:xfrm>
            <a:prstGeom prst="ellipse">
              <a:avLst/>
            </a:prstGeom>
            <a:solidFill>
              <a:schemeClr val="accent1">
                <a:alpha val="0"/>
              </a:schemeClr>
            </a:solidFill>
            <a:ln w="25400">
              <a:solidFill>
                <a:srgbClr val="CCFF33"/>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971550" y="2349500"/>
            <a:ext cx="7921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spcBef>
                <a:spcPct val="50000"/>
              </a:spcBef>
            </a:pPr>
            <a:r>
              <a:rPr lang="fr-FR" sz="2400">
                <a:latin typeface="Verdana" pitchFamily="34" charset="0"/>
              </a:rPr>
              <a:t> </a:t>
            </a:r>
          </a:p>
        </p:txBody>
      </p:sp>
      <p:sp>
        <p:nvSpPr>
          <p:cNvPr id="21507" name="Rectangle 3"/>
          <p:cNvSpPr>
            <a:spLocks noChangeArrowheads="1"/>
          </p:cNvSpPr>
          <p:nvPr/>
        </p:nvSpPr>
        <p:spPr bwMode="auto">
          <a:xfrm>
            <a:off x="1619250" y="2565400"/>
            <a:ext cx="5903913"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endParaRPr lang="fr-FR" sz="3200" b="1">
              <a:solidFill>
                <a:srgbClr val="CCFF33"/>
              </a:solidFill>
              <a:latin typeface="Arial" charset="0"/>
              <a:ea typeface="Arial Unicode MS" pitchFamily="34" charset="-128"/>
              <a:cs typeface="Arial" charset="0"/>
            </a:endParaRPr>
          </a:p>
          <a:p>
            <a:pPr algn="ctr"/>
            <a:endParaRPr lang="fr-FR" sz="3200" b="1">
              <a:solidFill>
                <a:srgbClr val="CCFF33"/>
              </a:solidFill>
              <a:latin typeface="Arial" charset="0"/>
              <a:ea typeface="Arial Unicode MS" pitchFamily="34" charset="-128"/>
              <a:cs typeface="Arial" charset="0"/>
            </a:endParaRPr>
          </a:p>
          <a:p>
            <a:pPr algn="ctr"/>
            <a:endParaRPr lang="fr-FR" sz="3200" b="1">
              <a:solidFill>
                <a:srgbClr val="CCFF33"/>
              </a:solidFill>
              <a:latin typeface="Arial" charset="0"/>
              <a:ea typeface="Arial Unicode MS" pitchFamily="34" charset="-128"/>
              <a:cs typeface="Arial" charset="0"/>
            </a:endParaRPr>
          </a:p>
          <a:p>
            <a:pPr algn="ctr"/>
            <a:endParaRPr lang="fr-FR" sz="3200" b="1">
              <a:solidFill>
                <a:srgbClr val="CCFF33"/>
              </a:solidFill>
              <a:latin typeface="Arial" charset="0"/>
              <a:ea typeface="Arial Unicode MS" pitchFamily="34" charset="-128"/>
              <a:cs typeface="Arial" charset="0"/>
            </a:endParaRPr>
          </a:p>
        </p:txBody>
      </p:sp>
      <p:sp>
        <p:nvSpPr>
          <p:cNvPr id="21508" name="Rectangle 4"/>
          <p:cNvSpPr>
            <a:spLocks noChangeArrowheads="1"/>
          </p:cNvSpPr>
          <p:nvPr/>
        </p:nvSpPr>
        <p:spPr bwMode="auto">
          <a:xfrm>
            <a:off x="468313" y="2133600"/>
            <a:ext cx="8351837"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spcBef>
                <a:spcPct val="50000"/>
              </a:spcBef>
            </a:pPr>
            <a:endParaRPr lang="fr-FR" sz="2400">
              <a:latin typeface="Verdana" pitchFamily="34" charset="0"/>
            </a:endParaRPr>
          </a:p>
          <a:p>
            <a:pPr eaLnBrk="0" hangingPunct="0">
              <a:spcBef>
                <a:spcPct val="50000"/>
              </a:spcBef>
            </a:pPr>
            <a:endParaRPr lang="fr-FR" sz="2400">
              <a:latin typeface="Verdana" pitchFamily="34" charset="0"/>
            </a:endParaRPr>
          </a:p>
        </p:txBody>
      </p:sp>
      <p:sp>
        <p:nvSpPr>
          <p:cNvPr id="21509" name="Text Box 5"/>
          <p:cNvSpPr txBox="1">
            <a:spLocks noChangeArrowheads="1"/>
          </p:cNvSpPr>
          <p:nvPr/>
        </p:nvSpPr>
        <p:spPr bwMode="auto">
          <a:xfrm>
            <a:off x="0" y="836613"/>
            <a:ext cx="9144000" cy="259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fr-FR" sz="1600" b="1">
                <a:latin typeface="Arial" charset="0"/>
              </a:rPr>
              <a:t>NFE 48-617 – IP 239-73</a:t>
            </a:r>
          </a:p>
          <a:p>
            <a:pPr eaLnBrk="1" hangingPunct="1"/>
            <a:r>
              <a:rPr lang="fr-FR" sz="1600" b="1">
                <a:latin typeface="Arial" charset="0"/>
              </a:rPr>
              <a:t>	</a:t>
            </a:r>
            <a:r>
              <a:rPr lang="fr-FR" b="1">
                <a:latin typeface="Arial" charset="0"/>
              </a:rPr>
              <a:t>Test anti-usure</a:t>
            </a:r>
          </a:p>
          <a:p>
            <a:pPr eaLnBrk="1" hangingPunct="1"/>
            <a:r>
              <a:rPr lang="fr-FR" sz="1600">
                <a:latin typeface="Arial" charset="0"/>
              </a:rPr>
              <a:t>Objet:  vérifier l’aptitude d’une graisse à protéger les pièces de l’usure</a:t>
            </a:r>
          </a:p>
          <a:p>
            <a:pPr eaLnBrk="1" hangingPunct="1"/>
            <a:r>
              <a:rPr lang="fr-FR" sz="1600">
                <a:latin typeface="Arial" charset="0"/>
              </a:rPr>
              <a:t>Méthode: on fait tourner une bille sur trois autres fixes qui sont dans la graisse</a:t>
            </a:r>
          </a:p>
          <a:p>
            <a:pPr eaLnBrk="1" hangingPunct="1"/>
            <a:r>
              <a:rPr lang="fr-FR" sz="1600">
                <a:latin typeface="Arial" charset="0"/>
              </a:rPr>
              <a:t>	- </a:t>
            </a:r>
            <a:r>
              <a:rPr lang="fr-FR" sz="1600" i="1">
                <a:latin typeface="Arial" charset="0"/>
              </a:rPr>
              <a:t>Durée</a:t>
            </a:r>
            <a:r>
              <a:rPr lang="fr-FR" sz="1600">
                <a:latin typeface="Arial" charset="0"/>
              </a:rPr>
              <a:t> = 1 h  - </a:t>
            </a:r>
            <a:r>
              <a:rPr lang="fr-FR" sz="1600" i="1">
                <a:latin typeface="Arial" charset="0"/>
              </a:rPr>
              <a:t>Charge</a:t>
            </a:r>
            <a:r>
              <a:rPr lang="fr-FR" sz="1600">
                <a:latin typeface="Arial" charset="0"/>
              </a:rPr>
              <a:t> = 40 kg  - </a:t>
            </a:r>
            <a:r>
              <a:rPr lang="fr-FR" sz="1600" i="1">
                <a:latin typeface="Arial" charset="0"/>
              </a:rPr>
              <a:t>Vitesse</a:t>
            </a:r>
            <a:r>
              <a:rPr lang="fr-FR" sz="1600">
                <a:latin typeface="Arial" charset="0"/>
              </a:rPr>
              <a:t> = 1500 trs/mn</a:t>
            </a:r>
          </a:p>
          <a:p>
            <a:pPr eaLnBrk="1" hangingPunct="1"/>
            <a:r>
              <a:rPr lang="fr-FR" sz="1600">
                <a:latin typeface="Arial" charset="0"/>
              </a:rPr>
              <a:t>Résultat: on mesure le diamètre de l’empreinte laissée par la bille tournante sur les billes fixes</a:t>
            </a:r>
          </a:p>
          <a:p>
            <a:pPr eaLnBrk="1" hangingPunct="1"/>
            <a:r>
              <a:rPr lang="fr-FR" sz="1600" b="1">
                <a:latin typeface="Arial" charset="0"/>
              </a:rPr>
              <a:t>	</a:t>
            </a:r>
            <a:r>
              <a:rPr lang="fr-FR" b="1">
                <a:latin typeface="Arial" charset="0"/>
              </a:rPr>
              <a:t>Test extrême pression</a:t>
            </a:r>
          </a:p>
          <a:p>
            <a:pPr eaLnBrk="1" hangingPunct="1"/>
            <a:r>
              <a:rPr lang="fr-FR" sz="1600">
                <a:latin typeface="Arial" charset="0"/>
              </a:rPr>
              <a:t>Objet:  mesurer les capacités extrême pression de la graisse</a:t>
            </a:r>
          </a:p>
          <a:p>
            <a:pPr eaLnBrk="1" hangingPunct="1"/>
            <a:r>
              <a:rPr lang="fr-FR" sz="1600">
                <a:latin typeface="Arial" charset="0"/>
              </a:rPr>
              <a:t>Méthode: la charge est augmentée jusqu’à soudure de la bille mobile sur les trois billes fixes </a:t>
            </a:r>
          </a:p>
          <a:p>
            <a:pPr eaLnBrk="1" hangingPunct="1"/>
            <a:r>
              <a:rPr lang="fr-FR" sz="1600">
                <a:latin typeface="Arial" charset="0"/>
              </a:rPr>
              <a:t>Résultat: on note la charge dite de « soudure »</a:t>
            </a:r>
          </a:p>
        </p:txBody>
      </p:sp>
      <p:pic>
        <p:nvPicPr>
          <p:cNvPr id="21510" name="Picture 6" descr="Test4BillesMachine"/>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0" y="3690938"/>
            <a:ext cx="4067175" cy="3167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521" name="Picture 17" descr="Test4BillesSoudurebmp"/>
          <p:cNvPicPr>
            <a:picLocks noGrp="1" noChangeAspect="1" noChangeArrowheads="1"/>
          </p:cNvPicPr>
          <p:nvPr>
            <p:ph sz="quarter" idx="2"/>
          </p:nvPr>
        </p:nvPicPr>
        <p:blipFill rotWithShape="1">
          <a:blip r:embed="rId4">
            <a:extLst>
              <a:ext uri="{28A0092B-C50C-407E-A947-70E740481C1C}">
                <a14:useLocalDpi xmlns:a14="http://schemas.microsoft.com/office/drawing/2010/main" val="0"/>
              </a:ext>
            </a:extLst>
          </a:blip>
          <a:srcRect r="51161" b="41893"/>
          <a:stretch/>
        </p:blipFill>
        <p:spPr>
          <a:xfrm>
            <a:off x="6558909" y="5516563"/>
            <a:ext cx="1385888" cy="1236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511" name="Picture 7" descr="Test4BillesUsure"/>
          <p:cNvPicPr>
            <a:picLocks noChangeAspect="1" noChangeArrowheads="1"/>
          </p:cNvPicPr>
          <p:nvPr/>
        </p:nvPicPr>
        <p:blipFill rotWithShape="1">
          <a:blip r:embed="rId5">
            <a:extLst>
              <a:ext uri="{28A0092B-C50C-407E-A947-70E740481C1C}">
                <a14:useLocalDpi xmlns:a14="http://schemas.microsoft.com/office/drawing/2010/main" val="0"/>
              </a:ext>
            </a:extLst>
          </a:blip>
          <a:srcRect r="45553" b="28125"/>
          <a:stretch/>
        </p:blipFill>
        <p:spPr bwMode="auto">
          <a:xfrm>
            <a:off x="6737642" y="3860800"/>
            <a:ext cx="1176378"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Text Box 8"/>
          <p:cNvSpPr txBox="1">
            <a:spLocks noChangeArrowheads="1"/>
          </p:cNvSpPr>
          <p:nvPr/>
        </p:nvSpPr>
        <p:spPr bwMode="auto">
          <a:xfrm>
            <a:off x="5292725" y="4221163"/>
            <a:ext cx="14414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1400" b="1">
                <a:latin typeface="Arial" charset="0"/>
              </a:rPr>
              <a:t>TEST USURE</a:t>
            </a:r>
          </a:p>
        </p:txBody>
      </p:sp>
      <p:sp>
        <p:nvSpPr>
          <p:cNvPr id="21513" name="Text Box 9"/>
          <p:cNvSpPr txBox="1">
            <a:spLocks noChangeArrowheads="1"/>
          </p:cNvSpPr>
          <p:nvPr/>
        </p:nvSpPr>
        <p:spPr bwMode="auto">
          <a:xfrm>
            <a:off x="4738091" y="5671417"/>
            <a:ext cx="17287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1400" b="1" dirty="0">
                <a:latin typeface="Arial" charset="0"/>
              </a:rPr>
              <a:t>TEST SOUDURE</a:t>
            </a:r>
          </a:p>
        </p:txBody>
      </p:sp>
      <p:sp>
        <p:nvSpPr>
          <p:cNvPr id="21514" name="Text Box 10"/>
          <p:cNvSpPr txBox="1">
            <a:spLocks noChangeArrowheads="1"/>
          </p:cNvSpPr>
          <p:nvPr/>
        </p:nvSpPr>
        <p:spPr bwMode="auto">
          <a:xfrm>
            <a:off x="7914020" y="4645025"/>
            <a:ext cx="11160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1400">
                <a:latin typeface="Arial" charset="0"/>
              </a:rPr>
              <a:t>Empreintes</a:t>
            </a:r>
          </a:p>
        </p:txBody>
      </p:sp>
      <p:sp>
        <p:nvSpPr>
          <p:cNvPr id="21515" name="Line 11"/>
          <p:cNvSpPr>
            <a:spLocks noChangeShapeType="1"/>
          </p:cNvSpPr>
          <p:nvPr/>
        </p:nvSpPr>
        <p:spPr bwMode="auto">
          <a:xfrm flipH="1" flipV="1">
            <a:off x="7451725" y="4221163"/>
            <a:ext cx="288925" cy="576262"/>
          </a:xfrm>
          <a:prstGeom prst="line">
            <a:avLst/>
          </a:prstGeom>
          <a:noFill/>
          <a:ln w="25400">
            <a:solidFill>
              <a:srgbClr val="CCFF33"/>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1516" name="Line 12"/>
          <p:cNvSpPr>
            <a:spLocks noChangeShapeType="1"/>
          </p:cNvSpPr>
          <p:nvPr/>
        </p:nvSpPr>
        <p:spPr bwMode="auto">
          <a:xfrm flipH="1" flipV="1">
            <a:off x="7308850" y="4581525"/>
            <a:ext cx="431800" cy="215900"/>
          </a:xfrm>
          <a:prstGeom prst="line">
            <a:avLst/>
          </a:prstGeom>
          <a:noFill/>
          <a:ln w="25400">
            <a:solidFill>
              <a:srgbClr val="CCFF33"/>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1517" name="Text Box 13"/>
          <p:cNvSpPr txBox="1">
            <a:spLocks noChangeArrowheads="1"/>
          </p:cNvSpPr>
          <p:nvPr/>
        </p:nvSpPr>
        <p:spPr bwMode="auto">
          <a:xfrm>
            <a:off x="4067175" y="4005263"/>
            <a:ext cx="10096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1400">
                <a:latin typeface="Arial" charset="0"/>
              </a:rPr>
              <a:t>Bille tournante</a:t>
            </a:r>
          </a:p>
        </p:txBody>
      </p:sp>
      <p:sp>
        <p:nvSpPr>
          <p:cNvPr id="21518" name="Text Box 14"/>
          <p:cNvSpPr txBox="1">
            <a:spLocks noChangeArrowheads="1"/>
          </p:cNvSpPr>
          <p:nvPr/>
        </p:nvSpPr>
        <p:spPr bwMode="auto">
          <a:xfrm>
            <a:off x="4140200" y="4724400"/>
            <a:ext cx="11160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1400">
                <a:latin typeface="Arial" charset="0"/>
              </a:rPr>
              <a:t>Billes fixes</a:t>
            </a:r>
          </a:p>
        </p:txBody>
      </p:sp>
      <p:sp>
        <p:nvSpPr>
          <p:cNvPr id="21519" name="Line 15"/>
          <p:cNvSpPr>
            <a:spLocks noChangeShapeType="1"/>
          </p:cNvSpPr>
          <p:nvPr/>
        </p:nvSpPr>
        <p:spPr bwMode="auto">
          <a:xfrm flipH="1">
            <a:off x="1908175" y="4221163"/>
            <a:ext cx="2232025" cy="71437"/>
          </a:xfrm>
          <a:prstGeom prst="line">
            <a:avLst/>
          </a:prstGeom>
          <a:noFill/>
          <a:ln w="38100">
            <a:solidFill>
              <a:srgbClr val="CCFF33"/>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1520" name="Line 16"/>
          <p:cNvSpPr>
            <a:spLocks noChangeShapeType="1"/>
          </p:cNvSpPr>
          <p:nvPr/>
        </p:nvSpPr>
        <p:spPr bwMode="auto">
          <a:xfrm flipH="1" flipV="1">
            <a:off x="1835150" y="4579938"/>
            <a:ext cx="2305050" cy="217487"/>
          </a:xfrm>
          <a:prstGeom prst="line">
            <a:avLst/>
          </a:prstGeom>
          <a:noFill/>
          <a:ln w="38100">
            <a:solidFill>
              <a:srgbClr val="CCFF33"/>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1522" name="Text Box 18"/>
          <p:cNvSpPr txBox="1">
            <a:spLocks noChangeArrowheads="1"/>
          </p:cNvSpPr>
          <p:nvPr/>
        </p:nvSpPr>
        <p:spPr bwMode="auto">
          <a:xfrm>
            <a:off x="7906589" y="5976217"/>
            <a:ext cx="11160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1400" dirty="0">
                <a:latin typeface="Arial" charset="0"/>
              </a:rPr>
              <a:t>Billes soudées</a:t>
            </a:r>
          </a:p>
        </p:txBody>
      </p:sp>
      <p:sp>
        <p:nvSpPr>
          <p:cNvPr id="21523" name="Rectangle 19"/>
          <p:cNvSpPr>
            <a:spLocks noChangeArrowheads="1"/>
          </p:cNvSpPr>
          <p:nvPr/>
        </p:nvSpPr>
        <p:spPr bwMode="auto">
          <a:xfrm>
            <a:off x="6443663" y="-171450"/>
            <a:ext cx="2700337"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r"/>
            <a:r>
              <a:rPr lang="fr-FR" sz="2800" b="1" dirty="0">
                <a:solidFill>
                  <a:srgbClr val="FFFF00"/>
                </a:solidFill>
                <a:ea typeface="Arial Unicode MS" pitchFamily="34" charset="-128"/>
                <a:cs typeface="Arial" charset="0"/>
              </a:rPr>
              <a:t>Les graisses</a:t>
            </a:r>
          </a:p>
        </p:txBody>
      </p:sp>
      <p:sp>
        <p:nvSpPr>
          <p:cNvPr id="21524" name="Rectangle 20"/>
          <p:cNvSpPr>
            <a:spLocks noChangeArrowheads="1"/>
          </p:cNvSpPr>
          <p:nvPr/>
        </p:nvSpPr>
        <p:spPr bwMode="auto">
          <a:xfrm>
            <a:off x="0" y="333375"/>
            <a:ext cx="9144000" cy="763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fr-FR" sz="2400" b="1" dirty="0">
                <a:solidFill>
                  <a:srgbClr val="FFFF00"/>
                </a:solidFill>
                <a:latin typeface="Arial" charset="0"/>
                <a:ea typeface="Arial Unicode MS" pitchFamily="34" charset="-128"/>
                <a:cs typeface="Arial" charset="0"/>
              </a:rPr>
              <a:t>Contrôles et essais – La machine 4 billes</a:t>
            </a:r>
          </a:p>
        </p:txBody>
      </p:sp>
      <p:pic>
        <p:nvPicPr>
          <p:cNvPr id="21525" name="Picture 60" descr="MCj0423996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51725" y="444500"/>
            <a:ext cx="1465263"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02" name="Object 6"/>
          <p:cNvGraphicFramePr>
            <a:graphicFrameLocks noGrp="1" noChangeAspect="1"/>
          </p:cNvGraphicFramePr>
          <p:nvPr>
            <p:ph idx="1"/>
          </p:nvPr>
        </p:nvGraphicFramePr>
        <p:xfrm>
          <a:off x="530225" y="4200525"/>
          <a:ext cx="812800" cy="1798638"/>
        </p:xfrm>
        <a:graphic>
          <a:graphicData uri="http://schemas.openxmlformats.org/presentationml/2006/ole">
            <mc:AlternateContent xmlns:mc="http://schemas.openxmlformats.org/markup-compatibility/2006">
              <mc:Choice xmlns:v="urn:schemas-microsoft-com:vml" Requires="v">
                <p:oleObj spid="_x0000_s6148" name="Graphique" r:id="rId4" imgW="1371570" imgH="2181333" progId="MSGraph.Chart.8">
                  <p:embed followColorScheme="full"/>
                </p:oleObj>
              </mc:Choice>
              <mc:Fallback>
                <p:oleObj name="Graphique" r:id="rId4" imgW="1371570" imgH="2181333" progId="MSGraph.Chart.8">
                  <p:embed followColorScheme="full"/>
                  <p:pic>
                    <p:nvPicPr>
                      <p:cNvPr id="0" name=""/>
                      <p:cNvPicPr>
                        <a:picLocks noChangeAspect="1" noChangeArrowheads="1"/>
                      </p:cNvPicPr>
                      <p:nvPr/>
                    </p:nvPicPr>
                    <p:blipFill>
                      <a:blip r:embed="rId5"/>
                      <a:srcRect/>
                      <a:stretch>
                        <a:fillRect/>
                      </a:stretch>
                    </p:blipFill>
                    <p:spPr bwMode="auto">
                      <a:xfrm>
                        <a:off x="530225" y="4200525"/>
                        <a:ext cx="812800" cy="1798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9154" name="Rectangle 2"/>
          <p:cNvSpPr>
            <a:spLocks noGrp="1" noChangeArrowheads="1"/>
          </p:cNvSpPr>
          <p:nvPr>
            <p:ph type="title"/>
          </p:nvPr>
        </p:nvSpPr>
        <p:spPr/>
        <p:txBody>
          <a:bodyPr lIns="92075" tIns="46038" rIns="92075" bIns="46038"/>
          <a:lstStyle/>
          <a:p>
            <a:pPr eaLnBrk="1" hangingPunct="1">
              <a:defRPr/>
            </a:pPr>
            <a:r>
              <a:rPr lang="fr-FR" sz="3200" dirty="0" smtClean="0"/>
              <a:t/>
            </a:r>
            <a:br>
              <a:rPr lang="fr-FR" sz="3200" dirty="0" smtClean="0"/>
            </a:br>
            <a:endParaRPr lang="fr-FR" sz="3200" dirty="0" smtClean="0"/>
          </a:p>
        </p:txBody>
      </p:sp>
      <p:sp>
        <p:nvSpPr>
          <p:cNvPr id="4099" name="Rectangle 3"/>
          <p:cNvSpPr>
            <a:spLocks noChangeArrowheads="1"/>
          </p:cNvSpPr>
          <p:nvPr/>
        </p:nvSpPr>
        <p:spPr bwMode="auto">
          <a:xfrm>
            <a:off x="971550" y="2349500"/>
            <a:ext cx="7921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spcBef>
                <a:spcPct val="50000"/>
              </a:spcBef>
            </a:pPr>
            <a:r>
              <a:rPr lang="fr-FR" sz="2400">
                <a:solidFill>
                  <a:prstClr val="white"/>
                </a:solidFill>
                <a:latin typeface="Verdana" pitchFamily="34" charset="0"/>
              </a:rPr>
              <a:t> </a:t>
            </a:r>
          </a:p>
        </p:txBody>
      </p:sp>
      <p:sp>
        <p:nvSpPr>
          <p:cNvPr id="4100" name="Rectangle 4"/>
          <p:cNvSpPr>
            <a:spLocks noChangeArrowheads="1"/>
          </p:cNvSpPr>
          <p:nvPr/>
        </p:nvSpPr>
        <p:spPr bwMode="auto">
          <a:xfrm>
            <a:off x="468313" y="2133600"/>
            <a:ext cx="8351837"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spcBef>
                <a:spcPct val="50000"/>
              </a:spcBef>
            </a:pPr>
            <a:endParaRPr lang="fr-FR" sz="2400">
              <a:solidFill>
                <a:prstClr val="white"/>
              </a:solidFill>
              <a:latin typeface="Verdana" pitchFamily="34" charset="0"/>
            </a:endParaRPr>
          </a:p>
          <a:p>
            <a:pPr eaLnBrk="0" hangingPunct="0">
              <a:spcBef>
                <a:spcPct val="50000"/>
              </a:spcBef>
            </a:pPr>
            <a:endParaRPr lang="fr-FR" sz="2400">
              <a:solidFill>
                <a:prstClr val="white"/>
              </a:solidFill>
              <a:latin typeface="Verdana" pitchFamily="34" charset="0"/>
            </a:endParaRPr>
          </a:p>
        </p:txBody>
      </p:sp>
      <p:sp>
        <p:nvSpPr>
          <p:cNvPr id="4101" name="Rectangle 5"/>
          <p:cNvSpPr>
            <a:spLocks noChangeArrowheads="1"/>
          </p:cNvSpPr>
          <p:nvPr/>
        </p:nvSpPr>
        <p:spPr bwMode="auto">
          <a:xfrm>
            <a:off x="0" y="2276475"/>
            <a:ext cx="8964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spcBef>
                <a:spcPct val="50000"/>
              </a:spcBef>
            </a:pPr>
            <a:r>
              <a:rPr lang="fr-FR" sz="2400">
                <a:solidFill>
                  <a:prstClr val="white"/>
                </a:solidFill>
                <a:latin typeface="Arial" charset="0"/>
                <a:cs typeface="Arial" charset="0"/>
              </a:rPr>
              <a:t>.</a:t>
            </a:r>
          </a:p>
        </p:txBody>
      </p:sp>
      <p:sp>
        <p:nvSpPr>
          <p:cNvPr id="49159" name="Rectangle 7"/>
          <p:cNvSpPr>
            <a:spLocks noChangeArrowheads="1"/>
          </p:cNvSpPr>
          <p:nvPr/>
        </p:nvSpPr>
        <p:spPr bwMode="auto">
          <a:xfrm>
            <a:off x="0" y="1125538"/>
            <a:ext cx="9144000" cy="51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defRPr/>
            </a:pPr>
            <a:r>
              <a:rPr lang="fr-FR" sz="2400" b="1" dirty="0">
                <a:solidFill>
                  <a:srgbClr val="FFFF00"/>
                </a:solidFill>
                <a:latin typeface="Arial" charset="0"/>
                <a:cs typeface="Arial" charset="0"/>
              </a:rPr>
              <a:t>Définition</a:t>
            </a:r>
          </a:p>
          <a:p>
            <a:pPr algn="ctr" eaLnBrk="0" hangingPunct="0">
              <a:spcBef>
                <a:spcPct val="50000"/>
              </a:spcBef>
              <a:defRPr/>
            </a:pPr>
            <a:r>
              <a:rPr lang="fr-FR" sz="2000" dirty="0">
                <a:solidFill>
                  <a:prstClr val="white"/>
                </a:solidFill>
                <a:latin typeface="Arial" charset="0"/>
                <a:cs typeface="Arial" charset="0"/>
              </a:rPr>
              <a:t>Les graisses sont des lubrifiants consistants, malléables et déformables ou semi-fluides</a:t>
            </a:r>
          </a:p>
          <a:p>
            <a:pPr algn="ctr" eaLnBrk="0" hangingPunct="0">
              <a:spcBef>
                <a:spcPct val="50000"/>
              </a:spcBef>
              <a:defRPr/>
            </a:pPr>
            <a:r>
              <a:rPr lang="fr-FR" sz="2000" dirty="0">
                <a:solidFill>
                  <a:prstClr val="white"/>
                </a:solidFill>
                <a:latin typeface="Arial" charset="0"/>
                <a:cs typeface="Arial" charset="0"/>
              </a:rPr>
              <a:t>On dit aussi que ce sont des lubrifiants plastiques </a:t>
            </a:r>
          </a:p>
          <a:p>
            <a:pPr algn="ctr" eaLnBrk="0" hangingPunct="0">
              <a:spcBef>
                <a:spcPct val="50000"/>
              </a:spcBef>
              <a:defRPr/>
            </a:pPr>
            <a:endParaRPr lang="fr-FR" sz="2000" dirty="0">
              <a:solidFill>
                <a:prstClr val="white"/>
              </a:solidFill>
              <a:latin typeface="Arial" charset="0"/>
              <a:cs typeface="Arial" charset="0"/>
            </a:endParaRPr>
          </a:p>
          <a:p>
            <a:pPr eaLnBrk="0" hangingPunct="0">
              <a:spcBef>
                <a:spcPct val="50000"/>
              </a:spcBef>
              <a:defRPr/>
            </a:pPr>
            <a:r>
              <a:rPr lang="fr-FR" sz="2000" dirty="0">
                <a:solidFill>
                  <a:prstClr val="white"/>
                </a:solidFill>
                <a:latin typeface="Arial" charset="0"/>
                <a:cs typeface="Arial" charset="0"/>
              </a:rPr>
              <a:t>                                         Les graisses représentent </a:t>
            </a:r>
          </a:p>
          <a:p>
            <a:pPr eaLnBrk="0" hangingPunct="0">
              <a:spcBef>
                <a:spcPct val="50000"/>
              </a:spcBef>
              <a:defRPr/>
            </a:pPr>
            <a:r>
              <a:rPr lang="fr-FR" sz="2000" dirty="0">
                <a:solidFill>
                  <a:prstClr val="white"/>
                </a:solidFill>
                <a:latin typeface="Arial" charset="0"/>
                <a:cs typeface="Arial" charset="0"/>
              </a:rPr>
              <a:t>				   </a:t>
            </a:r>
            <a:r>
              <a:rPr lang="fr-FR" sz="4400" b="1" dirty="0">
                <a:solidFill>
                  <a:srgbClr val="FFFF00"/>
                </a:solidFill>
                <a:effectLst>
                  <a:outerShdw blurRad="38100" dist="38100" dir="2700000" algn="tl">
                    <a:srgbClr val="000000"/>
                  </a:outerShdw>
                </a:effectLst>
                <a:latin typeface="Arial Black" pitchFamily="34" charset="0"/>
                <a:cs typeface="Arial" charset="0"/>
              </a:rPr>
              <a:t>3 %</a:t>
            </a:r>
            <a:r>
              <a:rPr lang="fr-FR" sz="4400" b="1" dirty="0">
                <a:solidFill>
                  <a:srgbClr val="FFFF00"/>
                </a:solidFill>
                <a:latin typeface="Arial Black" pitchFamily="34" charset="0"/>
                <a:cs typeface="Arial" charset="0"/>
              </a:rPr>
              <a:t> </a:t>
            </a:r>
          </a:p>
          <a:p>
            <a:pPr eaLnBrk="0" hangingPunct="0">
              <a:spcBef>
                <a:spcPct val="50000"/>
              </a:spcBef>
              <a:defRPr/>
            </a:pPr>
            <a:r>
              <a:rPr lang="fr-FR" sz="2000" dirty="0">
                <a:solidFill>
                  <a:srgbClr val="FFFF00"/>
                </a:solidFill>
                <a:latin typeface="Arial" charset="0"/>
                <a:cs typeface="Arial" charset="0"/>
              </a:rPr>
              <a:t>		      </a:t>
            </a:r>
            <a:r>
              <a:rPr lang="fr-FR" sz="2400" b="1" i="1" dirty="0">
                <a:solidFill>
                  <a:srgbClr val="FFFF00"/>
                </a:solidFill>
                <a:latin typeface="Arial" charset="0"/>
                <a:cs typeface="Arial" charset="0"/>
              </a:rPr>
              <a:t>Du marché total des lubrifiants</a:t>
            </a:r>
          </a:p>
          <a:p>
            <a:pPr algn="ctr" eaLnBrk="0" hangingPunct="0">
              <a:spcBef>
                <a:spcPct val="50000"/>
              </a:spcBef>
              <a:defRPr/>
            </a:pPr>
            <a:r>
              <a:rPr lang="fr-FR" sz="2400" b="1" i="1" dirty="0">
                <a:solidFill>
                  <a:srgbClr val="FFFF00"/>
                </a:solidFill>
                <a:latin typeface="Arial" charset="0"/>
                <a:cs typeface="Arial" charset="0"/>
              </a:rPr>
              <a:t>  toutes applications confondues</a:t>
            </a:r>
          </a:p>
          <a:p>
            <a:pPr eaLnBrk="0" hangingPunct="0">
              <a:spcBef>
                <a:spcPct val="50000"/>
              </a:spcBef>
              <a:defRPr/>
            </a:pPr>
            <a:endParaRPr lang="fr-FR" dirty="0">
              <a:solidFill>
                <a:prstClr val="white"/>
              </a:solidFill>
              <a:latin typeface="Arial" charset="0"/>
              <a:cs typeface="Arial" charset="0"/>
            </a:endParaRPr>
          </a:p>
        </p:txBody>
      </p:sp>
      <p:sp>
        <p:nvSpPr>
          <p:cNvPr id="4104" name="Rectangle 8"/>
          <p:cNvSpPr>
            <a:spLocks noChangeArrowheads="1"/>
          </p:cNvSpPr>
          <p:nvPr/>
        </p:nvSpPr>
        <p:spPr bwMode="auto">
          <a:xfrm>
            <a:off x="0" y="620713"/>
            <a:ext cx="9144000" cy="62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fr-FR" sz="2400" b="1" dirty="0">
                <a:solidFill>
                  <a:srgbClr val="FFFF00"/>
                </a:solidFill>
                <a:latin typeface="Arial" charset="0"/>
                <a:ea typeface="Arial Unicode MS" pitchFamily="34" charset="-128"/>
                <a:cs typeface="Arial" charset="0"/>
              </a:rPr>
              <a:t>Généralités</a:t>
            </a:r>
          </a:p>
        </p:txBody>
      </p:sp>
      <p:sp>
        <p:nvSpPr>
          <p:cNvPr id="4105" name="Rectangle 9"/>
          <p:cNvSpPr>
            <a:spLocks noChangeArrowheads="1"/>
          </p:cNvSpPr>
          <p:nvPr/>
        </p:nvSpPr>
        <p:spPr bwMode="auto">
          <a:xfrm>
            <a:off x="6588125" y="0"/>
            <a:ext cx="2555875" cy="62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r"/>
            <a:r>
              <a:rPr lang="fr-FR" sz="2800" b="1" dirty="0">
                <a:solidFill>
                  <a:srgbClr val="FFFF00"/>
                </a:solidFill>
                <a:ea typeface="Arial Unicode MS" pitchFamily="34" charset="-128"/>
                <a:cs typeface="Arial" charset="0"/>
              </a:rPr>
              <a:t>Les graisses</a:t>
            </a:r>
          </a:p>
        </p:txBody>
      </p:sp>
      <p:pic>
        <p:nvPicPr>
          <p:cNvPr id="4106" name="Picture 4" descr="MCj0311198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61225" y="620713"/>
            <a:ext cx="119856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4251304"/>
      </p:ext>
    </p:extLst>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971550" y="2349500"/>
            <a:ext cx="7921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spcBef>
                <a:spcPct val="50000"/>
              </a:spcBef>
            </a:pPr>
            <a:r>
              <a:rPr lang="fr-FR" sz="2400">
                <a:latin typeface="Verdana" pitchFamily="34" charset="0"/>
              </a:rPr>
              <a:t> </a:t>
            </a:r>
          </a:p>
        </p:txBody>
      </p:sp>
      <p:sp>
        <p:nvSpPr>
          <p:cNvPr id="22531" name="Rectangle 3"/>
          <p:cNvSpPr>
            <a:spLocks noChangeArrowheads="1"/>
          </p:cNvSpPr>
          <p:nvPr/>
        </p:nvSpPr>
        <p:spPr bwMode="auto">
          <a:xfrm>
            <a:off x="1619250" y="2565400"/>
            <a:ext cx="5903913"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endParaRPr lang="fr-FR" sz="3200" b="1">
              <a:solidFill>
                <a:srgbClr val="CCFF33"/>
              </a:solidFill>
              <a:latin typeface="Arial" charset="0"/>
              <a:ea typeface="Arial Unicode MS" pitchFamily="34" charset="-128"/>
              <a:cs typeface="Arial" charset="0"/>
            </a:endParaRPr>
          </a:p>
          <a:p>
            <a:pPr algn="ctr"/>
            <a:endParaRPr lang="fr-FR" sz="3200" b="1">
              <a:solidFill>
                <a:srgbClr val="CCFF33"/>
              </a:solidFill>
              <a:latin typeface="Arial" charset="0"/>
              <a:ea typeface="Arial Unicode MS" pitchFamily="34" charset="-128"/>
              <a:cs typeface="Arial" charset="0"/>
            </a:endParaRPr>
          </a:p>
          <a:p>
            <a:pPr algn="ctr"/>
            <a:endParaRPr lang="fr-FR" sz="3200" b="1">
              <a:solidFill>
                <a:srgbClr val="CCFF33"/>
              </a:solidFill>
              <a:latin typeface="Arial" charset="0"/>
              <a:ea typeface="Arial Unicode MS" pitchFamily="34" charset="-128"/>
              <a:cs typeface="Arial" charset="0"/>
            </a:endParaRPr>
          </a:p>
          <a:p>
            <a:pPr algn="ctr"/>
            <a:endParaRPr lang="fr-FR" sz="3200" b="1">
              <a:solidFill>
                <a:srgbClr val="CCFF33"/>
              </a:solidFill>
              <a:latin typeface="Arial" charset="0"/>
              <a:ea typeface="Arial Unicode MS" pitchFamily="34" charset="-128"/>
              <a:cs typeface="Arial" charset="0"/>
            </a:endParaRPr>
          </a:p>
        </p:txBody>
      </p:sp>
      <p:sp>
        <p:nvSpPr>
          <p:cNvPr id="22532" name="Rectangle 4"/>
          <p:cNvSpPr>
            <a:spLocks noChangeArrowheads="1"/>
          </p:cNvSpPr>
          <p:nvPr/>
        </p:nvSpPr>
        <p:spPr bwMode="auto">
          <a:xfrm>
            <a:off x="468313" y="2133600"/>
            <a:ext cx="8351837"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spcBef>
                <a:spcPct val="50000"/>
              </a:spcBef>
            </a:pPr>
            <a:endParaRPr lang="fr-FR" sz="2400">
              <a:latin typeface="Verdana" pitchFamily="34" charset="0"/>
            </a:endParaRPr>
          </a:p>
          <a:p>
            <a:pPr eaLnBrk="0" hangingPunct="0">
              <a:spcBef>
                <a:spcPct val="50000"/>
              </a:spcBef>
            </a:pPr>
            <a:endParaRPr lang="fr-FR" sz="2400">
              <a:latin typeface="Verdana" pitchFamily="34" charset="0"/>
            </a:endParaRPr>
          </a:p>
        </p:txBody>
      </p:sp>
      <p:sp>
        <p:nvSpPr>
          <p:cNvPr id="22533" name="Rectangle 5"/>
          <p:cNvSpPr>
            <a:spLocks noChangeArrowheads="1"/>
          </p:cNvSpPr>
          <p:nvPr/>
        </p:nvSpPr>
        <p:spPr bwMode="auto">
          <a:xfrm>
            <a:off x="0" y="549275"/>
            <a:ext cx="9144000" cy="6135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spcBef>
                <a:spcPct val="50000"/>
              </a:spcBef>
            </a:pPr>
            <a:r>
              <a:rPr lang="fr-FR" sz="2400" b="1" dirty="0">
                <a:solidFill>
                  <a:srgbClr val="FFFF00"/>
                </a:solidFill>
                <a:latin typeface="Arial" charset="0"/>
                <a:cs typeface="Arial" charset="0"/>
              </a:rPr>
              <a:t>Facteurs de ramollissement des graisses</a:t>
            </a:r>
          </a:p>
          <a:p>
            <a:pPr eaLnBrk="0" hangingPunct="0">
              <a:spcBef>
                <a:spcPct val="50000"/>
              </a:spcBef>
            </a:pPr>
            <a:endParaRPr lang="fr-FR" sz="800" b="1" dirty="0">
              <a:solidFill>
                <a:schemeClr val="folHlink"/>
              </a:solidFill>
              <a:latin typeface="Arial" charset="0"/>
              <a:cs typeface="Arial" charset="0"/>
            </a:endParaRPr>
          </a:p>
          <a:p>
            <a:pPr eaLnBrk="0" hangingPunct="0">
              <a:spcBef>
                <a:spcPct val="50000"/>
              </a:spcBef>
            </a:pPr>
            <a:r>
              <a:rPr lang="fr-FR" dirty="0">
                <a:latin typeface="Arial" charset="0"/>
                <a:cs typeface="Arial" charset="0"/>
              </a:rPr>
              <a:t>	</a:t>
            </a:r>
            <a:r>
              <a:rPr lang="fr-FR" sz="2000" b="1" dirty="0">
                <a:solidFill>
                  <a:srgbClr val="FFFF00"/>
                </a:solidFill>
                <a:latin typeface="Arial" charset="0"/>
                <a:cs typeface="Arial" charset="0"/>
              </a:rPr>
              <a:t>La température</a:t>
            </a:r>
          </a:p>
          <a:p>
            <a:pPr eaLnBrk="0" hangingPunct="0">
              <a:spcBef>
                <a:spcPct val="50000"/>
              </a:spcBef>
            </a:pPr>
            <a:r>
              <a:rPr lang="fr-FR" b="1" dirty="0">
                <a:latin typeface="Arial" charset="0"/>
                <a:cs typeface="Arial" charset="0"/>
              </a:rPr>
              <a:t>Une graisse qui fonctionne plus près de son point de goutte subit un ramollissement lié à la liaison huile de base/savon qui est moins forte ainsi que la viscosité qui diminue.</a:t>
            </a:r>
          </a:p>
          <a:p>
            <a:pPr eaLnBrk="0" hangingPunct="0">
              <a:spcBef>
                <a:spcPct val="50000"/>
              </a:spcBef>
            </a:pPr>
            <a:r>
              <a:rPr lang="fr-FR" sz="2000" b="1" dirty="0">
                <a:solidFill>
                  <a:srgbClr val="FFFF66"/>
                </a:solidFill>
                <a:latin typeface="Arial" charset="0"/>
                <a:cs typeface="Arial" charset="0"/>
              </a:rPr>
              <a:t>             </a:t>
            </a:r>
            <a:r>
              <a:rPr lang="fr-FR" sz="2000" b="1" dirty="0">
                <a:solidFill>
                  <a:srgbClr val="FFFF00"/>
                </a:solidFill>
                <a:latin typeface="Arial" charset="0"/>
                <a:cs typeface="Arial" charset="0"/>
              </a:rPr>
              <a:t>Le malaxage</a:t>
            </a:r>
          </a:p>
          <a:p>
            <a:pPr eaLnBrk="0" hangingPunct="0">
              <a:spcBef>
                <a:spcPct val="50000"/>
              </a:spcBef>
            </a:pPr>
            <a:r>
              <a:rPr lang="fr-FR" b="1" dirty="0">
                <a:latin typeface="Arial" charset="0"/>
                <a:cs typeface="Arial" charset="0"/>
              </a:rPr>
              <a:t>Dans les applications exigeantes en malaxage (Ex: roulements à rotule à deux rangées de rouleaux), la graisse est fortement malaxée et perd de sa consistance. Voir la résistance au travail au test Shell Roller + Appareil Worker.</a:t>
            </a:r>
          </a:p>
          <a:p>
            <a:pPr eaLnBrk="0" hangingPunct="0">
              <a:spcBef>
                <a:spcPct val="50000"/>
              </a:spcBef>
            </a:pPr>
            <a:r>
              <a:rPr lang="fr-FR" sz="1000" b="1" dirty="0">
                <a:latin typeface="Arial" charset="0"/>
                <a:cs typeface="Arial" charset="0"/>
              </a:rPr>
              <a:t>	</a:t>
            </a:r>
            <a:r>
              <a:rPr lang="fr-FR" sz="2000" b="1" dirty="0">
                <a:solidFill>
                  <a:srgbClr val="FFFF00"/>
                </a:solidFill>
                <a:latin typeface="Arial" charset="0"/>
                <a:cs typeface="Arial" charset="0"/>
              </a:rPr>
              <a:t>L’eau</a:t>
            </a:r>
          </a:p>
          <a:p>
            <a:pPr eaLnBrk="0" hangingPunct="0">
              <a:spcBef>
                <a:spcPct val="50000"/>
              </a:spcBef>
            </a:pPr>
            <a:r>
              <a:rPr lang="fr-FR" b="1" dirty="0">
                <a:latin typeface="Arial" charset="0"/>
                <a:cs typeface="Arial" charset="0"/>
              </a:rPr>
              <a:t>Les graisses sont pour la plupart hydrophobes et repoussent l’eau. Cependant elles en absorbent toujours un peu (8 à 10%). La présence de cette eau abaisse leur consistance. Une exception notable est celle des graisses calcium </a:t>
            </a:r>
            <a:r>
              <a:rPr lang="fr-FR" b="1" dirty="0" err="1">
                <a:latin typeface="Arial" charset="0"/>
                <a:cs typeface="Arial" charset="0"/>
              </a:rPr>
              <a:t>sulfonate</a:t>
            </a:r>
            <a:r>
              <a:rPr lang="fr-FR" b="1" dirty="0">
                <a:latin typeface="Arial" charset="0"/>
                <a:cs typeface="Arial" charset="0"/>
              </a:rPr>
              <a:t> qui sont « hydrophile » et absorbent jusqu’à 40% d’eau sans perdre en consistance.</a:t>
            </a:r>
          </a:p>
          <a:p>
            <a:pPr algn="ctr" eaLnBrk="0" hangingPunct="0">
              <a:spcBef>
                <a:spcPct val="50000"/>
              </a:spcBef>
            </a:pPr>
            <a:endParaRPr lang="fr-FR" sz="1200" b="1" i="1" dirty="0">
              <a:solidFill>
                <a:srgbClr val="CCFF33"/>
              </a:solidFill>
              <a:latin typeface="Arial" charset="0"/>
              <a:cs typeface="Arial" charset="0"/>
            </a:endParaRPr>
          </a:p>
          <a:p>
            <a:pPr algn="ctr" eaLnBrk="0" hangingPunct="0">
              <a:spcBef>
                <a:spcPct val="50000"/>
              </a:spcBef>
            </a:pPr>
            <a:r>
              <a:rPr lang="fr-FR" b="1" i="1" dirty="0">
                <a:solidFill>
                  <a:srgbClr val="FFFF66"/>
                </a:solidFill>
                <a:latin typeface="Arial" charset="0"/>
                <a:cs typeface="Arial" charset="0"/>
              </a:rPr>
              <a:t>Attention à la conjonction de ces facteurs qui peuvent provoquer un écoulement</a:t>
            </a:r>
          </a:p>
        </p:txBody>
      </p:sp>
      <p:sp>
        <p:nvSpPr>
          <p:cNvPr id="22534" name="Rectangle 6"/>
          <p:cNvSpPr>
            <a:spLocks noChangeArrowheads="1"/>
          </p:cNvSpPr>
          <p:nvPr/>
        </p:nvSpPr>
        <p:spPr bwMode="auto">
          <a:xfrm>
            <a:off x="6443663" y="0"/>
            <a:ext cx="2700337" cy="62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r"/>
            <a:r>
              <a:rPr lang="fr-FR" sz="2800" b="1" dirty="0">
                <a:solidFill>
                  <a:srgbClr val="FFFF00"/>
                </a:solidFill>
                <a:ea typeface="Arial Unicode MS" pitchFamily="34" charset="-128"/>
                <a:cs typeface="Arial" charset="0"/>
              </a:rPr>
              <a:t>Les graisses</a:t>
            </a:r>
          </a:p>
        </p:txBody>
      </p:sp>
      <p:pic>
        <p:nvPicPr>
          <p:cNvPr id="22535" name="Picture 60" descr="MCj0423996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1725" y="444500"/>
            <a:ext cx="1465263"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a:xfrm>
            <a:off x="827584" y="685801"/>
            <a:ext cx="7402016" cy="3657599"/>
          </a:xfrm>
        </p:spPr>
        <p:txBody>
          <a:bodyPr/>
          <a:lstStyle/>
          <a:p>
            <a:pPr algn="ctr" eaLnBrk="1" hangingPunct="1">
              <a:buFont typeface="Wingdings" pitchFamily="2" charset="2"/>
              <a:buNone/>
              <a:defRPr/>
            </a:pPr>
            <a:r>
              <a:rPr lang="fr-FR" sz="7200" b="1" dirty="0" smtClean="0">
                <a:solidFill>
                  <a:srgbClr val="FFFF00"/>
                </a:solidFill>
                <a:latin typeface="Arial Narrow" pitchFamily="34" charset="0"/>
              </a:rPr>
              <a:t>LES CONTRAINTES</a:t>
            </a:r>
          </a:p>
        </p:txBody>
      </p:sp>
      <p:pic>
        <p:nvPicPr>
          <p:cNvPr id="23555" name="Picture 5" descr="MCj0340384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4300" y="3860800"/>
            <a:ext cx="185102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Rectangle 2"/>
          <p:cNvSpPr>
            <a:spLocks noGrp="1" noChangeArrowheads="1"/>
          </p:cNvSpPr>
          <p:nvPr>
            <p:ph type="title"/>
          </p:nvPr>
        </p:nvSpPr>
        <p:spPr/>
        <p:txBody>
          <a:bodyPr lIns="92038" tIns="46019" rIns="92038" bIns="46019"/>
          <a:lstStyle/>
          <a:p>
            <a:pPr>
              <a:defRPr/>
            </a:pPr>
            <a:r>
              <a:rPr lang="fr-FR" sz="3200"/>
              <a:t/>
            </a:r>
            <a:br>
              <a:rPr lang="fr-FR" sz="3200"/>
            </a:br>
            <a:endParaRPr lang="fr-FR" sz="3200"/>
          </a:p>
        </p:txBody>
      </p:sp>
      <p:sp>
        <p:nvSpPr>
          <p:cNvPr id="24580" name="Rectangle 3"/>
          <p:cNvSpPr>
            <a:spLocks noChangeArrowheads="1"/>
          </p:cNvSpPr>
          <p:nvPr/>
        </p:nvSpPr>
        <p:spPr bwMode="auto">
          <a:xfrm>
            <a:off x="0" y="771525"/>
            <a:ext cx="9144000"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38" tIns="46019" rIns="92038" bIns="46019">
            <a:spAutoFit/>
          </a:bodyPr>
          <a:lstStyle/>
          <a:p>
            <a:pPr defTabSz="912813"/>
            <a:r>
              <a:rPr lang="fr-FR" sz="2300" b="1" dirty="0">
                <a:solidFill>
                  <a:srgbClr val="FFFF00"/>
                </a:solidFill>
              </a:rPr>
              <a:t>Les types de frottements</a:t>
            </a:r>
            <a:endParaRPr lang="fr-FR" sz="2300" dirty="0">
              <a:solidFill>
                <a:srgbClr val="FFFF00"/>
              </a:solidFill>
            </a:endParaRPr>
          </a:p>
        </p:txBody>
      </p:sp>
      <p:sp>
        <p:nvSpPr>
          <p:cNvPr id="24581" name="Line 4"/>
          <p:cNvSpPr>
            <a:spLocks noChangeShapeType="1"/>
          </p:cNvSpPr>
          <p:nvPr/>
        </p:nvSpPr>
        <p:spPr bwMode="auto">
          <a:xfrm>
            <a:off x="508000" y="3471863"/>
            <a:ext cx="8064500" cy="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57" tIns="43228" rIns="86457" bIns="43228"/>
          <a:lstStyle/>
          <a:p>
            <a:endParaRPr lang="fr-FR"/>
          </a:p>
        </p:txBody>
      </p:sp>
      <p:sp>
        <p:nvSpPr>
          <p:cNvPr id="24582" name="Oval 5"/>
          <p:cNvSpPr>
            <a:spLocks noChangeArrowheads="1"/>
          </p:cNvSpPr>
          <p:nvPr/>
        </p:nvSpPr>
        <p:spPr bwMode="auto">
          <a:xfrm>
            <a:off x="6138863" y="2571750"/>
            <a:ext cx="904875" cy="904875"/>
          </a:xfrm>
          <a:prstGeom prst="ellipse">
            <a:avLst/>
          </a:prstGeom>
          <a:solidFill>
            <a:srgbClr val="FF99CC"/>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57" tIns="43228" rIns="86457" bIns="43228" anchor="ctr"/>
          <a:lstStyle/>
          <a:p>
            <a:endParaRPr lang="fr-FR"/>
          </a:p>
        </p:txBody>
      </p:sp>
      <p:sp>
        <p:nvSpPr>
          <p:cNvPr id="24583" name="AutoShape 6"/>
          <p:cNvSpPr>
            <a:spLocks noChangeArrowheads="1"/>
          </p:cNvSpPr>
          <p:nvPr/>
        </p:nvSpPr>
        <p:spPr bwMode="auto">
          <a:xfrm>
            <a:off x="6281738" y="2687638"/>
            <a:ext cx="590550" cy="407987"/>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CCFF3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57" tIns="43228" rIns="86457" bIns="43228" anchor="ctr"/>
          <a:lstStyle/>
          <a:p>
            <a:endParaRPr lang="fr-FR"/>
          </a:p>
        </p:txBody>
      </p:sp>
      <p:sp>
        <p:nvSpPr>
          <p:cNvPr id="525319" name="Rectangle 7"/>
          <p:cNvSpPr>
            <a:spLocks noChangeArrowheads="1"/>
          </p:cNvSpPr>
          <p:nvPr/>
        </p:nvSpPr>
        <p:spPr bwMode="auto">
          <a:xfrm>
            <a:off x="0" y="2914650"/>
            <a:ext cx="1312863"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38" tIns="46019" rIns="92038" bIns="46019">
            <a:spAutoFit/>
          </a:bodyPr>
          <a:lstStyle/>
          <a:p>
            <a:pPr algn="ctr" defTabSz="912813">
              <a:spcBef>
                <a:spcPct val="50000"/>
              </a:spcBef>
            </a:pPr>
            <a:r>
              <a:rPr lang="en-US" sz="1700" b="1">
                <a:solidFill>
                  <a:srgbClr val="FFFFFF"/>
                </a:solidFill>
                <a:cs typeface="Arial" charset="0"/>
              </a:rPr>
              <a:t>ƒ</a:t>
            </a:r>
            <a:r>
              <a:rPr lang="fr-FR" sz="1500" b="1">
                <a:solidFill>
                  <a:srgbClr val="CCFF33"/>
                </a:solidFill>
              </a:rPr>
              <a:t> </a:t>
            </a:r>
            <a:r>
              <a:rPr lang="fr-FR" sz="1500"/>
              <a:t>= 0.2 à 1,5</a:t>
            </a:r>
          </a:p>
        </p:txBody>
      </p:sp>
      <p:sp>
        <p:nvSpPr>
          <p:cNvPr id="525320" name="Rectangle 8"/>
          <p:cNvSpPr>
            <a:spLocks noChangeArrowheads="1"/>
          </p:cNvSpPr>
          <p:nvPr/>
        </p:nvSpPr>
        <p:spPr bwMode="auto">
          <a:xfrm>
            <a:off x="7366000" y="2828925"/>
            <a:ext cx="17780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38" tIns="46019" rIns="92038" bIns="46019">
            <a:spAutoFit/>
          </a:bodyPr>
          <a:lstStyle/>
          <a:p>
            <a:pPr algn="ctr" defTabSz="912813">
              <a:spcBef>
                <a:spcPct val="50000"/>
              </a:spcBef>
            </a:pPr>
            <a:r>
              <a:rPr lang="en-US" sz="1700" b="1">
                <a:solidFill>
                  <a:srgbClr val="FFFFFF"/>
                </a:solidFill>
              </a:rPr>
              <a:t>ƒ</a:t>
            </a:r>
            <a:r>
              <a:rPr lang="fr-FR" sz="1500"/>
              <a:t> = 0.01 à 0.0001</a:t>
            </a:r>
          </a:p>
        </p:txBody>
      </p:sp>
      <p:sp>
        <p:nvSpPr>
          <p:cNvPr id="24586" name="Rectangle 9"/>
          <p:cNvSpPr>
            <a:spLocks noChangeArrowheads="1"/>
          </p:cNvSpPr>
          <p:nvPr/>
        </p:nvSpPr>
        <p:spPr bwMode="auto">
          <a:xfrm>
            <a:off x="0" y="1457325"/>
            <a:ext cx="9144000"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38" tIns="46019" rIns="92038" bIns="46019">
            <a:spAutoFit/>
          </a:bodyPr>
          <a:lstStyle/>
          <a:p>
            <a:pPr defTabSz="912813"/>
            <a:r>
              <a:rPr lang="fr-FR" sz="1500"/>
              <a:t>	Deux types de frottements sont rencontrés dans les applications mécaniques.</a:t>
            </a:r>
          </a:p>
        </p:txBody>
      </p:sp>
      <p:sp>
        <p:nvSpPr>
          <p:cNvPr id="24587" name="Rectangle 10"/>
          <p:cNvSpPr>
            <a:spLocks noChangeArrowheads="1"/>
          </p:cNvSpPr>
          <p:nvPr/>
        </p:nvSpPr>
        <p:spPr bwMode="auto">
          <a:xfrm>
            <a:off x="2915816" y="0"/>
            <a:ext cx="622818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38" tIns="46019" rIns="92038" bIns="46019" anchor="ctr"/>
          <a:lstStyle/>
          <a:p>
            <a:pPr algn="ctr" defTabSz="912813"/>
            <a:r>
              <a:rPr lang="fr-FR" sz="3000" b="1" dirty="0">
                <a:solidFill>
                  <a:srgbClr val="FFFF00"/>
                </a:solidFill>
                <a:ea typeface="Arial Unicode MS" pitchFamily="34" charset="-128"/>
                <a:cs typeface="Arial" charset="0"/>
              </a:rPr>
              <a:t>Les frottements</a:t>
            </a:r>
          </a:p>
        </p:txBody>
      </p:sp>
      <p:sp>
        <p:nvSpPr>
          <p:cNvPr id="24588" name="Rectangle 11"/>
          <p:cNvSpPr>
            <a:spLocks noChangeArrowheads="1"/>
          </p:cNvSpPr>
          <p:nvPr/>
        </p:nvSpPr>
        <p:spPr bwMode="auto">
          <a:xfrm>
            <a:off x="1651000" y="2743200"/>
            <a:ext cx="752475" cy="706438"/>
          </a:xfrm>
          <a:prstGeom prst="rect">
            <a:avLst/>
          </a:prstGeom>
          <a:solidFill>
            <a:srgbClr val="FF99CC"/>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57" tIns="43228" rIns="86457" bIns="43228" anchor="ctr"/>
          <a:lstStyle/>
          <a:p>
            <a:endParaRPr lang="fr-FR"/>
          </a:p>
        </p:txBody>
      </p:sp>
      <p:sp>
        <p:nvSpPr>
          <p:cNvPr id="24589" name="AutoShape 12"/>
          <p:cNvSpPr>
            <a:spLocks noChangeArrowheads="1"/>
          </p:cNvSpPr>
          <p:nvPr/>
        </p:nvSpPr>
        <p:spPr bwMode="auto">
          <a:xfrm>
            <a:off x="1863725" y="2957513"/>
            <a:ext cx="1227138" cy="307975"/>
          </a:xfrm>
          <a:prstGeom prst="notchedRightArrow">
            <a:avLst>
              <a:gd name="adj1" fmla="val 50000"/>
              <a:gd name="adj2" fmla="val 100868"/>
            </a:avLst>
          </a:prstGeom>
          <a:solidFill>
            <a:srgbClr val="CCFF3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57" tIns="43228" rIns="86457" bIns="43228" anchor="ctr"/>
          <a:lstStyle/>
          <a:p>
            <a:endParaRPr lang="fr-FR"/>
          </a:p>
        </p:txBody>
      </p:sp>
      <p:sp>
        <p:nvSpPr>
          <p:cNvPr id="24590" name="Rectangle 13"/>
          <p:cNvSpPr>
            <a:spLocks noChangeArrowheads="1"/>
          </p:cNvSpPr>
          <p:nvPr/>
        </p:nvSpPr>
        <p:spPr bwMode="auto">
          <a:xfrm>
            <a:off x="0" y="2014538"/>
            <a:ext cx="4716463" cy="35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38" tIns="46019" rIns="92038" bIns="46019">
            <a:spAutoFit/>
          </a:bodyPr>
          <a:lstStyle/>
          <a:p>
            <a:pPr algn="ctr" defTabSz="912813">
              <a:spcBef>
                <a:spcPct val="50000"/>
              </a:spcBef>
            </a:pPr>
            <a:r>
              <a:rPr lang="fr-FR" sz="1700" b="1" dirty="0">
                <a:solidFill>
                  <a:srgbClr val="FFFF00"/>
                </a:solidFill>
              </a:rPr>
              <a:t>Frottement de glissement</a:t>
            </a:r>
          </a:p>
        </p:txBody>
      </p:sp>
      <p:sp>
        <p:nvSpPr>
          <p:cNvPr id="24591" name="Rectangle 14"/>
          <p:cNvSpPr>
            <a:spLocks noChangeArrowheads="1"/>
          </p:cNvSpPr>
          <p:nvPr/>
        </p:nvSpPr>
        <p:spPr bwMode="auto">
          <a:xfrm>
            <a:off x="4540250" y="2014538"/>
            <a:ext cx="4716462" cy="35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38" tIns="46019" rIns="92038" bIns="46019">
            <a:spAutoFit/>
          </a:bodyPr>
          <a:lstStyle/>
          <a:p>
            <a:pPr algn="ctr" defTabSz="912813">
              <a:spcBef>
                <a:spcPct val="50000"/>
              </a:spcBef>
            </a:pPr>
            <a:r>
              <a:rPr lang="fr-FR" sz="1700" b="1">
                <a:solidFill>
                  <a:srgbClr val="FFFF00"/>
                </a:solidFill>
              </a:rPr>
              <a:t>Frottement de roulement</a:t>
            </a:r>
            <a:endParaRPr lang="fr-FR" sz="1700">
              <a:solidFill>
                <a:srgbClr val="FFFF00"/>
              </a:solidFill>
            </a:endParaRPr>
          </a:p>
        </p:txBody>
      </p:sp>
      <p:sp>
        <p:nvSpPr>
          <p:cNvPr id="24592" name="Rectangle 15"/>
          <p:cNvSpPr>
            <a:spLocks noChangeArrowheads="1"/>
          </p:cNvSpPr>
          <p:nvPr/>
        </p:nvSpPr>
        <p:spPr bwMode="auto">
          <a:xfrm>
            <a:off x="1062038" y="3643313"/>
            <a:ext cx="2028825"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38" tIns="46019" rIns="92038" bIns="46019">
            <a:spAutoFit/>
          </a:bodyPr>
          <a:lstStyle/>
          <a:p>
            <a:pPr defTabSz="912813"/>
            <a:r>
              <a:rPr lang="fr-FR" sz="1500"/>
              <a:t>► Axes de godets</a:t>
            </a:r>
          </a:p>
          <a:p>
            <a:pPr defTabSz="912813"/>
            <a:r>
              <a:rPr lang="fr-FR" sz="1500"/>
              <a:t>► paliers lisses</a:t>
            </a:r>
          </a:p>
        </p:txBody>
      </p:sp>
      <p:sp>
        <p:nvSpPr>
          <p:cNvPr id="24593" name="Rectangle 16"/>
          <p:cNvSpPr>
            <a:spLocks noChangeArrowheads="1"/>
          </p:cNvSpPr>
          <p:nvPr/>
        </p:nvSpPr>
        <p:spPr bwMode="auto">
          <a:xfrm>
            <a:off x="5878513" y="3643313"/>
            <a:ext cx="1989137"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38" tIns="46019" rIns="92038" bIns="46019">
            <a:spAutoFit/>
          </a:bodyPr>
          <a:lstStyle/>
          <a:p>
            <a:pPr defTabSz="912813"/>
            <a:r>
              <a:rPr lang="fr-FR" sz="1500">
                <a:cs typeface="Arial" charset="0"/>
              </a:rPr>
              <a:t>►</a:t>
            </a:r>
            <a:r>
              <a:rPr lang="fr-FR" sz="1500"/>
              <a:t> Roulements</a:t>
            </a:r>
          </a:p>
          <a:p>
            <a:pPr defTabSz="912813"/>
            <a:r>
              <a:rPr lang="fr-FR" sz="1500"/>
              <a:t>► Engrenages</a:t>
            </a:r>
          </a:p>
        </p:txBody>
      </p:sp>
      <p:sp>
        <p:nvSpPr>
          <p:cNvPr id="24594" name="Rectangle 18"/>
          <p:cNvSpPr>
            <a:spLocks noChangeArrowheads="1"/>
          </p:cNvSpPr>
          <p:nvPr/>
        </p:nvSpPr>
        <p:spPr bwMode="auto">
          <a:xfrm>
            <a:off x="750832" y="4869160"/>
            <a:ext cx="7452320" cy="108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38" tIns="46019" rIns="92038" bIns="46019">
            <a:spAutoFit/>
          </a:bodyPr>
          <a:lstStyle/>
          <a:p>
            <a:pPr defTabSz="912813"/>
            <a:r>
              <a:rPr lang="fr-FR" sz="1500" dirty="0"/>
              <a:t>La lubrification dans ces types de frottements dépend beaucoup de la vitesse:</a:t>
            </a:r>
          </a:p>
          <a:p>
            <a:pPr defTabSz="912813"/>
            <a:endParaRPr lang="fr-FR" sz="900" dirty="0"/>
          </a:p>
          <a:p>
            <a:pPr defTabSz="912813">
              <a:buFontTx/>
              <a:buChar char="-"/>
            </a:pPr>
            <a:r>
              <a:rPr lang="fr-FR" sz="1500" dirty="0"/>
              <a:t> Vitesse de déplacement lente (charge élevée) = viscosité forte + additifs solides</a:t>
            </a:r>
          </a:p>
          <a:p>
            <a:pPr defTabSz="912813"/>
            <a:endParaRPr lang="fr-FR" sz="900" dirty="0"/>
          </a:p>
          <a:p>
            <a:pPr defTabSz="912813">
              <a:buFontTx/>
              <a:buChar char="-"/>
            </a:pPr>
            <a:r>
              <a:rPr lang="fr-FR" sz="1500" dirty="0"/>
              <a:t> Vitesse de déplacement élevée = viscosité adaptée</a:t>
            </a:r>
          </a:p>
        </p:txBody>
      </p:sp>
      <p:sp>
        <p:nvSpPr>
          <p:cNvPr id="24595" name="Rectangle 22"/>
          <p:cNvSpPr>
            <a:spLocks noChangeArrowheads="1"/>
          </p:cNvSpPr>
          <p:nvPr/>
        </p:nvSpPr>
        <p:spPr bwMode="auto">
          <a:xfrm>
            <a:off x="4953000" y="6299200"/>
            <a:ext cx="41910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38" tIns="46019" rIns="92038" bIns="46019">
            <a:spAutoFit/>
          </a:bodyPr>
          <a:lstStyle/>
          <a:p>
            <a:pPr defTabSz="912813"/>
            <a:r>
              <a:rPr lang="fr-FR" sz="1500" b="1" dirty="0">
                <a:solidFill>
                  <a:srgbClr val="FFFF00"/>
                </a:solidFill>
              </a:rPr>
              <a:t>NOTA</a:t>
            </a:r>
            <a:r>
              <a:rPr lang="fr-FR" sz="1500" dirty="0"/>
              <a:t>:  on essaie toujours de lubrifier les</a:t>
            </a:r>
          </a:p>
          <a:p>
            <a:pPr defTabSz="912813"/>
            <a:r>
              <a:rPr lang="fr-FR" sz="1500" dirty="0"/>
              <a:t>             roulements sans additif solide</a:t>
            </a:r>
          </a:p>
        </p:txBody>
      </p:sp>
      <p:sp>
        <p:nvSpPr>
          <p:cNvPr id="24596" name="Rectangle 23"/>
          <p:cNvSpPr>
            <a:spLocks noChangeArrowheads="1"/>
          </p:cNvSpPr>
          <p:nvPr/>
        </p:nvSpPr>
        <p:spPr bwMode="auto">
          <a:xfrm>
            <a:off x="0" y="6256338"/>
            <a:ext cx="3894138" cy="60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38" tIns="46019" rIns="92038" bIns="46019">
            <a:spAutoFit/>
          </a:bodyPr>
          <a:lstStyle/>
          <a:p>
            <a:pPr defTabSz="912813"/>
            <a:r>
              <a:rPr lang="fr-FR" sz="1500" b="1" dirty="0">
                <a:solidFill>
                  <a:srgbClr val="FFFF00"/>
                </a:solidFill>
              </a:rPr>
              <a:t>NOTA</a:t>
            </a:r>
            <a:r>
              <a:rPr lang="fr-FR" sz="1500" dirty="0"/>
              <a:t>: les additifs solides apportent un réel </a:t>
            </a:r>
          </a:p>
          <a:p>
            <a:pPr defTabSz="912813"/>
            <a:r>
              <a:rPr lang="fr-FR" sz="1500" dirty="0"/>
              <a:t>            plus (diminution de </a:t>
            </a:r>
            <a:r>
              <a:rPr lang="en-US" sz="1700" b="1" dirty="0">
                <a:solidFill>
                  <a:srgbClr val="FFFFFF"/>
                </a:solidFill>
              </a:rPr>
              <a:t>ƒ</a:t>
            </a:r>
            <a:r>
              <a:rPr lang="fr-FR" dirty="0"/>
              <a:t> )</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25319"/>
                                        </p:tgtEl>
                                        <p:attrNameLst>
                                          <p:attrName>style.visibility</p:attrName>
                                        </p:attrNameLst>
                                      </p:cBhvr>
                                      <p:to>
                                        <p:strVal val="visible"/>
                                      </p:to>
                                    </p:set>
                                    <p:animEffect transition="in" filter="blinds(horizontal)">
                                      <p:cBhvr>
                                        <p:cTn id="7" dur="500"/>
                                        <p:tgtEl>
                                          <p:spTgt spid="52531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25320"/>
                                        </p:tgtEl>
                                        <p:attrNameLst>
                                          <p:attrName>style.visibility</p:attrName>
                                        </p:attrNameLst>
                                      </p:cBhvr>
                                      <p:to>
                                        <p:strVal val="visible"/>
                                      </p:to>
                                    </p:set>
                                    <p:animEffect transition="in" filter="blinds(horizontal)">
                                      <p:cBhvr>
                                        <p:cTn id="10" dur="500"/>
                                        <p:tgtEl>
                                          <p:spTgt spid="525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5319" grpId="0"/>
      <p:bldP spid="5253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ChangeArrowheads="1"/>
          </p:cNvSpPr>
          <p:nvPr/>
        </p:nvSpPr>
        <p:spPr bwMode="auto">
          <a:xfrm>
            <a:off x="0" y="1484313"/>
            <a:ext cx="76327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26" tIns="46013" rIns="92026" bIns="46013">
            <a:spAutoFit/>
          </a:bodyPr>
          <a:lstStyle/>
          <a:p>
            <a:pPr defTabSz="912813" eaLnBrk="0" hangingPunct="0">
              <a:spcBef>
                <a:spcPct val="50000"/>
              </a:spcBef>
            </a:pPr>
            <a:endParaRPr lang="fr-FR" sz="2000" b="1">
              <a:latin typeface="Verdana" pitchFamily="34" charset="0"/>
            </a:endParaRPr>
          </a:p>
        </p:txBody>
      </p:sp>
      <p:sp>
        <p:nvSpPr>
          <p:cNvPr id="25604" name="Text Box 5"/>
          <p:cNvSpPr txBox="1">
            <a:spLocks noChangeArrowheads="1"/>
          </p:cNvSpPr>
          <p:nvPr/>
        </p:nvSpPr>
        <p:spPr bwMode="auto">
          <a:xfrm>
            <a:off x="0" y="476250"/>
            <a:ext cx="9144000"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91" tIns="45696" rIns="91391" bIns="45696">
            <a:spAutoFit/>
          </a:bodyPr>
          <a:lstStyle>
            <a:lvl1pPr defTabSz="966788" eaLnBrk="0" hangingPunct="0">
              <a:defRPr>
                <a:solidFill>
                  <a:schemeClr val="tx1"/>
                </a:solidFill>
                <a:latin typeface="Tahoma" pitchFamily="34" charset="0"/>
              </a:defRPr>
            </a:lvl1pPr>
            <a:lvl2pPr marL="742950" indent="-285750" defTabSz="966788" eaLnBrk="0" hangingPunct="0">
              <a:defRPr>
                <a:solidFill>
                  <a:schemeClr val="tx1"/>
                </a:solidFill>
                <a:latin typeface="Tahoma" pitchFamily="34" charset="0"/>
              </a:defRPr>
            </a:lvl2pPr>
            <a:lvl3pPr marL="1143000" indent="-228600" defTabSz="966788" eaLnBrk="0" hangingPunct="0">
              <a:defRPr>
                <a:solidFill>
                  <a:schemeClr val="tx1"/>
                </a:solidFill>
                <a:latin typeface="Tahoma" pitchFamily="34" charset="0"/>
              </a:defRPr>
            </a:lvl3pPr>
            <a:lvl4pPr marL="1600200" indent="-228600" defTabSz="966788" eaLnBrk="0" hangingPunct="0">
              <a:defRPr>
                <a:solidFill>
                  <a:schemeClr val="tx1"/>
                </a:solidFill>
                <a:latin typeface="Tahoma" pitchFamily="34" charset="0"/>
              </a:defRPr>
            </a:lvl4pPr>
            <a:lvl5pPr marL="2057400" indent="-228600" defTabSz="966788" eaLnBrk="0" hangingPunct="0">
              <a:defRPr>
                <a:solidFill>
                  <a:schemeClr val="tx1"/>
                </a:solidFill>
                <a:latin typeface="Tahoma" pitchFamily="34" charset="0"/>
              </a:defRPr>
            </a:lvl5pPr>
            <a:lvl6pPr marL="2514600" indent="-228600" defTabSz="966788" eaLnBrk="0" fontAlgn="base" hangingPunct="0">
              <a:spcBef>
                <a:spcPct val="0"/>
              </a:spcBef>
              <a:spcAft>
                <a:spcPct val="0"/>
              </a:spcAft>
              <a:defRPr>
                <a:solidFill>
                  <a:schemeClr val="tx1"/>
                </a:solidFill>
                <a:latin typeface="Tahoma" pitchFamily="34" charset="0"/>
              </a:defRPr>
            </a:lvl6pPr>
            <a:lvl7pPr marL="2971800" indent="-228600" defTabSz="966788" eaLnBrk="0" fontAlgn="base" hangingPunct="0">
              <a:spcBef>
                <a:spcPct val="0"/>
              </a:spcBef>
              <a:spcAft>
                <a:spcPct val="0"/>
              </a:spcAft>
              <a:defRPr>
                <a:solidFill>
                  <a:schemeClr val="tx1"/>
                </a:solidFill>
                <a:latin typeface="Tahoma" pitchFamily="34" charset="0"/>
              </a:defRPr>
            </a:lvl7pPr>
            <a:lvl8pPr marL="3429000" indent="-228600" defTabSz="966788" eaLnBrk="0" fontAlgn="base" hangingPunct="0">
              <a:spcBef>
                <a:spcPct val="0"/>
              </a:spcBef>
              <a:spcAft>
                <a:spcPct val="0"/>
              </a:spcAft>
              <a:defRPr>
                <a:solidFill>
                  <a:schemeClr val="tx1"/>
                </a:solidFill>
                <a:latin typeface="Tahoma" pitchFamily="34" charset="0"/>
              </a:defRPr>
            </a:lvl8pPr>
            <a:lvl9pPr marL="3886200" indent="-228600" defTabSz="966788"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fr-FR" sz="2300" b="1" dirty="0">
                <a:solidFill>
                  <a:srgbClr val="FFFF00"/>
                </a:solidFill>
                <a:latin typeface="Arial" charset="0"/>
              </a:rPr>
              <a:t>Les contraintes sur les lubrifiants</a:t>
            </a:r>
          </a:p>
        </p:txBody>
      </p:sp>
      <p:sp>
        <p:nvSpPr>
          <p:cNvPr id="25605" name="Text Box 6"/>
          <p:cNvSpPr txBox="1">
            <a:spLocks noChangeArrowheads="1"/>
          </p:cNvSpPr>
          <p:nvPr/>
        </p:nvSpPr>
        <p:spPr bwMode="auto">
          <a:xfrm>
            <a:off x="1" y="1187027"/>
            <a:ext cx="9144000" cy="5422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7011" tIns="10208" rIns="17011" bIns="10208">
            <a:spAutoFit/>
          </a:bodyPr>
          <a:lstStyle>
            <a:lvl1pPr defTabSz="966788" eaLnBrk="0" hangingPunct="0">
              <a:defRPr>
                <a:solidFill>
                  <a:schemeClr val="tx1"/>
                </a:solidFill>
                <a:latin typeface="Tahoma" pitchFamily="34" charset="0"/>
              </a:defRPr>
            </a:lvl1pPr>
            <a:lvl2pPr marL="742950" indent="-285750" defTabSz="966788" eaLnBrk="0" hangingPunct="0">
              <a:defRPr>
                <a:solidFill>
                  <a:schemeClr val="tx1"/>
                </a:solidFill>
                <a:latin typeface="Tahoma" pitchFamily="34" charset="0"/>
              </a:defRPr>
            </a:lvl2pPr>
            <a:lvl3pPr marL="1143000" indent="-228600" defTabSz="966788" eaLnBrk="0" hangingPunct="0">
              <a:defRPr>
                <a:solidFill>
                  <a:schemeClr val="tx1"/>
                </a:solidFill>
                <a:latin typeface="Tahoma" pitchFamily="34" charset="0"/>
              </a:defRPr>
            </a:lvl3pPr>
            <a:lvl4pPr marL="1600200" indent="-228600" defTabSz="966788" eaLnBrk="0" hangingPunct="0">
              <a:defRPr>
                <a:solidFill>
                  <a:schemeClr val="tx1"/>
                </a:solidFill>
                <a:latin typeface="Tahoma" pitchFamily="34" charset="0"/>
              </a:defRPr>
            </a:lvl4pPr>
            <a:lvl5pPr marL="2057400" indent="-228600" defTabSz="966788" eaLnBrk="0" hangingPunct="0">
              <a:defRPr>
                <a:solidFill>
                  <a:schemeClr val="tx1"/>
                </a:solidFill>
                <a:latin typeface="Tahoma" pitchFamily="34" charset="0"/>
              </a:defRPr>
            </a:lvl5pPr>
            <a:lvl6pPr marL="2514600" indent="-228600" defTabSz="966788" eaLnBrk="0" fontAlgn="base" hangingPunct="0">
              <a:spcBef>
                <a:spcPct val="0"/>
              </a:spcBef>
              <a:spcAft>
                <a:spcPct val="0"/>
              </a:spcAft>
              <a:defRPr>
                <a:solidFill>
                  <a:schemeClr val="tx1"/>
                </a:solidFill>
                <a:latin typeface="Tahoma" pitchFamily="34" charset="0"/>
              </a:defRPr>
            </a:lvl6pPr>
            <a:lvl7pPr marL="2971800" indent="-228600" defTabSz="966788" eaLnBrk="0" fontAlgn="base" hangingPunct="0">
              <a:spcBef>
                <a:spcPct val="0"/>
              </a:spcBef>
              <a:spcAft>
                <a:spcPct val="0"/>
              </a:spcAft>
              <a:defRPr>
                <a:solidFill>
                  <a:schemeClr val="tx1"/>
                </a:solidFill>
                <a:latin typeface="Tahoma" pitchFamily="34" charset="0"/>
              </a:defRPr>
            </a:lvl7pPr>
            <a:lvl8pPr marL="3429000" indent="-228600" defTabSz="966788" eaLnBrk="0" fontAlgn="base" hangingPunct="0">
              <a:spcBef>
                <a:spcPct val="0"/>
              </a:spcBef>
              <a:spcAft>
                <a:spcPct val="0"/>
              </a:spcAft>
              <a:defRPr>
                <a:solidFill>
                  <a:schemeClr val="tx1"/>
                </a:solidFill>
                <a:latin typeface="Tahoma" pitchFamily="34" charset="0"/>
              </a:defRPr>
            </a:lvl8pPr>
            <a:lvl9pPr marL="3886200" indent="-228600" defTabSz="966788"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fr-FR" sz="1500" dirty="0">
                <a:latin typeface="Arial" charset="0"/>
              </a:rPr>
              <a:t>	</a:t>
            </a:r>
            <a:r>
              <a:rPr lang="fr-FR" sz="1500" b="1" dirty="0">
                <a:latin typeface="Arial" charset="0"/>
              </a:rPr>
              <a:t>Elles sont, avec l’application, le principal élément du choix de la graisse</a:t>
            </a:r>
            <a:r>
              <a:rPr lang="fr-FR" sz="1500" dirty="0">
                <a:latin typeface="Arial" charset="0"/>
              </a:rPr>
              <a:t>.</a:t>
            </a:r>
          </a:p>
          <a:p>
            <a:pPr eaLnBrk="1" hangingPunct="1">
              <a:spcBef>
                <a:spcPct val="50000"/>
              </a:spcBef>
            </a:pPr>
            <a:endParaRPr lang="fr-FR" sz="900" dirty="0">
              <a:latin typeface="Arial" charset="0"/>
            </a:endParaRPr>
          </a:p>
          <a:p>
            <a:pPr eaLnBrk="1" hangingPunct="1">
              <a:spcBef>
                <a:spcPct val="50000"/>
              </a:spcBef>
            </a:pPr>
            <a:r>
              <a:rPr lang="fr-FR" sz="1500" dirty="0">
                <a:latin typeface="Arial" charset="0"/>
              </a:rPr>
              <a:t>- </a:t>
            </a:r>
            <a:r>
              <a:rPr lang="fr-FR" sz="1700" b="1" i="1" dirty="0">
                <a:solidFill>
                  <a:srgbClr val="CCFF33"/>
                </a:solidFill>
                <a:latin typeface="Arial" charset="0"/>
              </a:rPr>
              <a:t>la charge:</a:t>
            </a:r>
            <a:r>
              <a:rPr lang="fr-FR" sz="1500" dirty="0">
                <a:latin typeface="Arial" charset="0"/>
              </a:rPr>
              <a:t> 	</a:t>
            </a:r>
            <a:r>
              <a:rPr lang="fr-FR" sz="1500" b="1" dirty="0">
                <a:latin typeface="Arial" charset="0"/>
              </a:rPr>
              <a:t>productivité oblige, les engins sont parfois « surchargés ». </a:t>
            </a:r>
          </a:p>
          <a:p>
            <a:pPr eaLnBrk="1" hangingPunct="1">
              <a:spcBef>
                <a:spcPct val="50000"/>
              </a:spcBef>
            </a:pPr>
            <a:endParaRPr lang="fr-FR" sz="1300" b="1" dirty="0">
              <a:latin typeface="Arial" charset="0"/>
            </a:endParaRPr>
          </a:p>
          <a:p>
            <a:pPr eaLnBrk="1" hangingPunct="1">
              <a:spcBef>
                <a:spcPct val="50000"/>
              </a:spcBef>
            </a:pPr>
            <a:r>
              <a:rPr lang="fr-FR" sz="1500" b="1" dirty="0">
                <a:latin typeface="Arial" charset="0"/>
              </a:rPr>
              <a:t>- </a:t>
            </a:r>
            <a:r>
              <a:rPr lang="fr-FR" sz="1700" b="1" i="1" dirty="0">
                <a:solidFill>
                  <a:srgbClr val="CCFF33"/>
                </a:solidFill>
                <a:latin typeface="Arial" charset="0"/>
              </a:rPr>
              <a:t>la T°: 		</a:t>
            </a:r>
            <a:r>
              <a:rPr lang="fr-FR" sz="1500" b="1" dirty="0">
                <a:latin typeface="Arial" charset="0"/>
              </a:rPr>
              <a:t>mise en œuvre des engins par tous les temps.</a:t>
            </a:r>
          </a:p>
          <a:p>
            <a:pPr eaLnBrk="1" hangingPunct="1">
              <a:spcBef>
                <a:spcPct val="50000"/>
              </a:spcBef>
            </a:pPr>
            <a:endParaRPr lang="fr-FR" sz="1500" b="1" dirty="0">
              <a:latin typeface="Arial" charset="0"/>
            </a:endParaRPr>
          </a:p>
          <a:p>
            <a:pPr eaLnBrk="1" hangingPunct="1">
              <a:spcBef>
                <a:spcPct val="50000"/>
              </a:spcBef>
            </a:pPr>
            <a:r>
              <a:rPr lang="fr-FR" sz="1500" b="1" dirty="0">
                <a:latin typeface="Arial" charset="0"/>
              </a:rPr>
              <a:t>- </a:t>
            </a:r>
            <a:r>
              <a:rPr lang="fr-FR" sz="1700" b="1" i="1" dirty="0">
                <a:solidFill>
                  <a:srgbClr val="CCFF33"/>
                </a:solidFill>
                <a:latin typeface="Arial" charset="0"/>
              </a:rPr>
              <a:t>les chocs:	</a:t>
            </a:r>
            <a:r>
              <a:rPr lang="fr-FR" sz="1500" b="1" dirty="0">
                <a:latin typeface="Arial" charset="0"/>
              </a:rPr>
              <a:t>les coups de boutoirs de la chargeuse ou du godet de la pelle.</a:t>
            </a:r>
          </a:p>
          <a:p>
            <a:pPr eaLnBrk="1" hangingPunct="1">
              <a:spcBef>
                <a:spcPct val="50000"/>
              </a:spcBef>
            </a:pPr>
            <a:endParaRPr lang="fr-FR" sz="1500" b="1" dirty="0">
              <a:latin typeface="Arial" charset="0"/>
            </a:endParaRPr>
          </a:p>
          <a:p>
            <a:pPr eaLnBrk="1" hangingPunct="1">
              <a:spcBef>
                <a:spcPct val="50000"/>
              </a:spcBef>
            </a:pPr>
            <a:r>
              <a:rPr lang="fr-FR" sz="1500" b="1" dirty="0">
                <a:latin typeface="Arial" charset="0"/>
              </a:rPr>
              <a:t>- </a:t>
            </a:r>
            <a:r>
              <a:rPr lang="fr-FR" sz="1700" b="1" i="1" dirty="0">
                <a:solidFill>
                  <a:srgbClr val="CCFF33"/>
                </a:solidFill>
                <a:latin typeface="Arial" charset="0"/>
              </a:rPr>
              <a:t>l’eau:</a:t>
            </a:r>
            <a:r>
              <a:rPr lang="fr-FR" sz="1500" b="1" dirty="0">
                <a:latin typeface="Arial" charset="0"/>
              </a:rPr>
              <a:t> 		Certaines machines travaillent dans le cours des rivières 			</a:t>
            </a:r>
            <a:r>
              <a:rPr lang="fr-FR" sz="1500" b="1" dirty="0" smtClean="0">
                <a:latin typeface="Arial" charset="0"/>
              </a:rPr>
              <a:t>	(</a:t>
            </a:r>
            <a:r>
              <a:rPr lang="fr-FR" sz="1500" b="1" dirty="0">
                <a:latin typeface="Arial" charset="0"/>
              </a:rPr>
              <a:t>axes immergés). L’étanchéité est primordiale ainsi que le lubrifiant.</a:t>
            </a:r>
          </a:p>
          <a:p>
            <a:pPr eaLnBrk="1" hangingPunct="1">
              <a:spcBef>
                <a:spcPct val="50000"/>
              </a:spcBef>
            </a:pPr>
            <a:endParaRPr lang="fr-FR" sz="1500" b="1" dirty="0">
              <a:latin typeface="Arial" charset="0"/>
            </a:endParaRPr>
          </a:p>
          <a:p>
            <a:pPr eaLnBrk="1" hangingPunct="1">
              <a:spcBef>
                <a:spcPct val="50000"/>
              </a:spcBef>
            </a:pPr>
            <a:r>
              <a:rPr lang="fr-FR" sz="1500" b="1" dirty="0">
                <a:latin typeface="Arial" charset="0"/>
              </a:rPr>
              <a:t>- </a:t>
            </a:r>
            <a:r>
              <a:rPr lang="fr-FR" sz="1700" b="1" i="1" dirty="0">
                <a:solidFill>
                  <a:srgbClr val="CCFF33"/>
                </a:solidFill>
                <a:latin typeface="Arial" charset="0"/>
              </a:rPr>
              <a:t>la poussière:</a:t>
            </a:r>
            <a:r>
              <a:rPr lang="fr-FR" sz="1500" b="1" dirty="0">
                <a:latin typeface="Arial" charset="0"/>
              </a:rPr>
              <a:t> 	elle s’insinue partout au risque de provoquer des usures ou des 			dysfonctionnements divers comme une surchauffe moteur ou </a:t>
            </a:r>
            <a:r>
              <a:rPr lang="fr-FR" sz="1500" b="1" dirty="0" smtClean="0">
                <a:latin typeface="Arial" charset="0"/>
              </a:rPr>
              <a:t>		hydraulique</a:t>
            </a:r>
            <a:r>
              <a:rPr lang="fr-FR" sz="1500" b="1" dirty="0">
                <a:latin typeface="Arial" charset="0"/>
              </a:rPr>
              <a:t>.</a:t>
            </a:r>
          </a:p>
          <a:p>
            <a:pPr eaLnBrk="1" hangingPunct="1">
              <a:spcBef>
                <a:spcPct val="50000"/>
              </a:spcBef>
            </a:pPr>
            <a:endParaRPr lang="fr-FR" sz="1500" dirty="0">
              <a:latin typeface="Arial" charset="0"/>
            </a:endParaRPr>
          </a:p>
          <a:p>
            <a:pPr eaLnBrk="1" hangingPunct="1">
              <a:spcBef>
                <a:spcPct val="50000"/>
              </a:spcBef>
            </a:pPr>
            <a:r>
              <a:rPr lang="fr-FR" sz="1500" dirty="0">
                <a:latin typeface="Arial" charset="0"/>
              </a:rPr>
              <a:t>- </a:t>
            </a:r>
            <a:r>
              <a:rPr lang="fr-FR" sz="1700" b="1" i="1" dirty="0">
                <a:solidFill>
                  <a:srgbClr val="CCFF33"/>
                </a:solidFill>
                <a:latin typeface="Arial" charset="0"/>
              </a:rPr>
              <a:t>l’entretien:	</a:t>
            </a:r>
            <a:r>
              <a:rPr lang="fr-FR" sz="1500" b="1" dirty="0">
                <a:latin typeface="Arial" charset="0"/>
              </a:rPr>
              <a:t>en cas de retard ce n’est pas toujours la priorité. Un lubrifiant qui apporte 		</a:t>
            </a:r>
            <a:r>
              <a:rPr lang="fr-FR" sz="1500" b="1" dirty="0" smtClean="0">
                <a:latin typeface="Arial" charset="0"/>
              </a:rPr>
              <a:t>un </a:t>
            </a:r>
            <a:r>
              <a:rPr lang="fr-FR" sz="1500" b="1" dirty="0">
                <a:latin typeface="Arial" charset="0"/>
              </a:rPr>
              <a:t>supplément de sécurité est le bien venu</a:t>
            </a:r>
            <a:r>
              <a:rPr lang="fr-FR" sz="1500" dirty="0">
                <a:latin typeface="Arial" charset="0"/>
              </a:rPr>
              <a:t>.</a:t>
            </a:r>
          </a:p>
        </p:txBody>
      </p:sp>
      <p:pic>
        <p:nvPicPr>
          <p:cNvPr id="25606" name="Picture 11" descr="MCj0339248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1" y="3218173"/>
            <a:ext cx="425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12" descr="MCj0192403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5949" y="3888425"/>
            <a:ext cx="487363"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13" descr="MCj0432589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231" y="2405012"/>
            <a:ext cx="40640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14" descr="MCj043390900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7141" y="1702619"/>
            <a:ext cx="510430" cy="36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15" descr="MMAG00321_0000[1]"/>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72356" y="4808693"/>
            <a:ext cx="7127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Picture 16" descr="MPj0438721000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68330" y="2448513"/>
            <a:ext cx="385762"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2" name="Picture 17" descr="MCj04326320000[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92175" y="5884222"/>
            <a:ext cx="53657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3" name="Rectangle 18"/>
          <p:cNvSpPr>
            <a:spLocks noChangeArrowheads="1"/>
          </p:cNvSpPr>
          <p:nvPr/>
        </p:nvSpPr>
        <p:spPr bwMode="auto">
          <a:xfrm>
            <a:off x="3491880" y="0"/>
            <a:ext cx="5652119"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62" tIns="46032" rIns="92062" bIns="46032" anchor="ctr"/>
          <a:lstStyle/>
          <a:p>
            <a:pPr algn="ctr" defTabSz="912813"/>
            <a:endParaRPr lang="fr-FR" sz="3000" b="1" dirty="0">
              <a:solidFill>
                <a:srgbClr val="CCFF33"/>
              </a:solidFill>
              <a:ea typeface="Arial Unicode MS" pitchFamily="34" charset="-128"/>
              <a:cs typeface="Arial" charset="0"/>
            </a:endParaRPr>
          </a:p>
        </p:txBody>
      </p:sp>
      <p:pic>
        <p:nvPicPr>
          <p:cNvPr id="614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24328" y="238125"/>
            <a:ext cx="1296144" cy="719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3"/>
          <p:cNvSpPr>
            <a:spLocks noGrp="1" noChangeArrowheads="1"/>
          </p:cNvSpPr>
          <p:nvPr>
            <p:ph idx="1"/>
          </p:nvPr>
        </p:nvSpPr>
        <p:spPr>
          <a:xfrm>
            <a:off x="457200" y="2060575"/>
            <a:ext cx="8229600" cy="4070350"/>
          </a:xfrm>
        </p:spPr>
        <p:txBody>
          <a:bodyPr>
            <a:normAutofit/>
          </a:bodyPr>
          <a:lstStyle/>
          <a:p>
            <a:pPr marL="274320" lvl="8">
              <a:defRPr/>
            </a:pPr>
            <a:r>
              <a:rPr lang="fr-FR" sz="2400" b="1" dirty="0">
                <a:latin typeface="Arial" pitchFamily="34" charset="0"/>
                <a:cs typeface="Arial" pitchFamily="34" charset="0"/>
              </a:rPr>
              <a:t>Nécessitent une viscosité d’huile de base élevée</a:t>
            </a:r>
          </a:p>
          <a:p>
            <a:pPr eaLnBrk="1" hangingPunct="1">
              <a:defRPr/>
            </a:pPr>
            <a:endParaRPr lang="fr-FR" sz="2400" b="1" dirty="0" smtClean="0">
              <a:latin typeface="Arial" pitchFamily="34" charset="0"/>
              <a:cs typeface="Arial" pitchFamily="34" charset="0"/>
            </a:endParaRPr>
          </a:p>
          <a:p>
            <a:pPr eaLnBrk="1" hangingPunct="1">
              <a:defRPr/>
            </a:pPr>
            <a:r>
              <a:rPr lang="fr-FR" sz="2400" b="1" dirty="0" smtClean="0">
                <a:latin typeface="Arial" pitchFamily="34" charset="0"/>
                <a:cs typeface="Arial" pitchFamily="34" charset="0"/>
              </a:rPr>
              <a:t>Nécessitent des performances anti usure et EP élevées</a:t>
            </a:r>
          </a:p>
          <a:p>
            <a:pPr eaLnBrk="1" hangingPunct="1">
              <a:defRPr/>
            </a:pPr>
            <a:endParaRPr lang="fr-FR" sz="2400" b="1" dirty="0" smtClean="0">
              <a:latin typeface="Arial" pitchFamily="34" charset="0"/>
              <a:cs typeface="Arial" pitchFamily="34" charset="0"/>
            </a:endParaRPr>
          </a:p>
          <a:p>
            <a:pPr eaLnBrk="1" hangingPunct="1">
              <a:defRPr/>
            </a:pPr>
            <a:r>
              <a:rPr lang="fr-FR" sz="2400" b="1" dirty="0" smtClean="0">
                <a:latin typeface="Arial" pitchFamily="34" charset="0"/>
                <a:cs typeface="Arial" pitchFamily="34" charset="0"/>
              </a:rPr>
              <a:t>Utilisation possible de lubrifiants solides</a:t>
            </a:r>
          </a:p>
        </p:txBody>
      </p:sp>
      <p:sp>
        <p:nvSpPr>
          <p:cNvPr id="31747" name="Rectangle 2"/>
          <p:cNvSpPr>
            <a:spLocks noGrp="1" noChangeArrowheads="1"/>
          </p:cNvSpPr>
          <p:nvPr>
            <p:ph type="title"/>
          </p:nvPr>
        </p:nvSpPr>
        <p:spPr>
          <a:xfrm>
            <a:off x="5364088" y="404665"/>
            <a:ext cx="3528392" cy="864096"/>
          </a:xfrm>
        </p:spPr>
        <p:txBody>
          <a:bodyPr/>
          <a:lstStyle/>
          <a:p>
            <a:pPr eaLnBrk="1" hangingPunct="1">
              <a:defRPr/>
            </a:pPr>
            <a:r>
              <a:rPr lang="fr-FR" sz="3200" b="1" dirty="0" smtClean="0">
                <a:solidFill>
                  <a:srgbClr val="FFFF00"/>
                </a:solidFill>
              </a:rPr>
              <a:t> Les contraintes </a:t>
            </a:r>
            <a:br>
              <a:rPr lang="fr-FR" sz="3200" b="1" dirty="0" smtClean="0">
                <a:solidFill>
                  <a:srgbClr val="FFFF00"/>
                </a:solidFill>
              </a:rPr>
            </a:br>
            <a:r>
              <a:rPr lang="fr-FR" sz="3200" b="1" dirty="0" smtClean="0">
                <a:solidFill>
                  <a:srgbClr val="FFFF00"/>
                </a:solidFill>
              </a:rPr>
              <a:t>                      </a:t>
            </a:r>
            <a:endParaRPr lang="fr-FR" sz="3200" b="1" i="1" dirty="0" smtClean="0">
              <a:solidFill>
                <a:srgbClr val="FFFF00"/>
              </a:solidFill>
            </a:endParaRPr>
          </a:p>
        </p:txBody>
      </p:sp>
      <p:pic>
        <p:nvPicPr>
          <p:cNvPr id="26628" name="Picture 5" descr="MCj0409927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521" y="1052736"/>
            <a:ext cx="1055687" cy="108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95536" y="1412777"/>
            <a:ext cx="4680521" cy="584775"/>
          </a:xfrm>
          <a:prstGeom prst="rect">
            <a:avLst/>
          </a:prstGeom>
        </p:spPr>
        <p:txBody>
          <a:bodyPr wrap="square">
            <a:spAutoFit/>
          </a:bodyPr>
          <a:lstStyle/>
          <a:p>
            <a:r>
              <a:rPr lang="fr-FR" sz="3200" b="1" i="1" dirty="0">
                <a:solidFill>
                  <a:srgbClr val="FFFF00"/>
                </a:solidFill>
                <a:effectLst>
                  <a:outerShdw blurRad="38100" dist="38100" dir="2700000" algn="tl">
                    <a:srgbClr val="000000">
                      <a:alpha val="43137"/>
                    </a:srgbClr>
                  </a:outerShdw>
                </a:effectLst>
                <a:latin typeface="Palatino Linotype"/>
                <a:ea typeface="+mj-ea"/>
                <a:cs typeface="+mj-cs"/>
              </a:rPr>
              <a:t>la charge, les chocs</a:t>
            </a:r>
            <a:endParaRPr lang="fr-FR" dirty="0"/>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3"/>
          <p:cNvSpPr>
            <a:spLocks noGrp="1" noChangeArrowheads="1"/>
          </p:cNvSpPr>
          <p:nvPr>
            <p:ph idx="1"/>
          </p:nvPr>
        </p:nvSpPr>
        <p:spPr>
          <a:xfrm>
            <a:off x="0" y="2349500"/>
            <a:ext cx="9144000" cy="4141788"/>
          </a:xfrm>
        </p:spPr>
        <p:txBody>
          <a:bodyPr wrap="square" numCol="1" anchorCtr="0" compatLnSpc="1">
            <a:prstTxWarp prst="textNoShape">
              <a:avLst/>
            </a:prstTxWarp>
            <a:normAutofit lnSpcReduction="10000"/>
          </a:bodyPr>
          <a:lstStyle/>
          <a:p>
            <a:pPr eaLnBrk="1" hangingPunct="1">
              <a:buFont typeface="Wingdings" pitchFamily="2" charset="2"/>
              <a:buNone/>
              <a:defRPr/>
            </a:pPr>
            <a:r>
              <a:rPr lang="fr-FR" sz="2400" b="1" smtClean="0">
                <a:effectLst>
                  <a:outerShdw blurRad="38100" dist="38100" dir="2700000" algn="tl">
                    <a:srgbClr val="2F5897"/>
                  </a:outerShdw>
                </a:effectLst>
                <a:latin typeface="Arial" charset="0"/>
                <a:cs typeface="Arial" charset="0"/>
              </a:rPr>
              <a:t>	Nécessite: </a:t>
            </a:r>
          </a:p>
          <a:p>
            <a:pPr eaLnBrk="1" hangingPunct="1">
              <a:buFont typeface="Wingdings" pitchFamily="2" charset="2"/>
              <a:buNone/>
              <a:defRPr/>
            </a:pPr>
            <a:endParaRPr lang="fr-FR" sz="1000" b="1" smtClean="0">
              <a:effectLst>
                <a:outerShdw blurRad="38100" dist="38100" dir="2700000" algn="tl">
                  <a:srgbClr val="2F5897"/>
                </a:outerShdw>
              </a:effectLst>
              <a:latin typeface="Arial" charset="0"/>
              <a:cs typeface="Arial" charset="0"/>
            </a:endParaRPr>
          </a:p>
          <a:p>
            <a:pPr marL="2057400" lvl="4" indent="-228600" eaLnBrk="1" hangingPunct="1">
              <a:defRPr/>
            </a:pPr>
            <a:r>
              <a:rPr lang="fr-FR" sz="2400" b="1" smtClean="0">
                <a:effectLst>
                  <a:outerShdw blurRad="38100" dist="38100" dir="2700000" algn="tl">
                    <a:srgbClr val="2F5897"/>
                  </a:outerShdw>
                </a:effectLst>
                <a:latin typeface="Arial" charset="0"/>
                <a:cs typeface="Arial" charset="0"/>
              </a:rPr>
              <a:t>une viscosité d’huile de base faible</a:t>
            </a:r>
          </a:p>
          <a:p>
            <a:pPr eaLnBrk="1" hangingPunct="1">
              <a:defRPr/>
            </a:pPr>
            <a:endParaRPr lang="fr-FR" sz="2400" b="1" smtClean="0">
              <a:effectLst>
                <a:outerShdw blurRad="38100" dist="38100" dir="2700000" algn="tl">
                  <a:srgbClr val="2F5897"/>
                </a:outerShdw>
              </a:effectLst>
              <a:latin typeface="Arial" charset="0"/>
              <a:cs typeface="Arial" charset="0"/>
            </a:endParaRPr>
          </a:p>
          <a:p>
            <a:pPr marL="2057400" lvl="4" indent="-228600" eaLnBrk="1" hangingPunct="1">
              <a:defRPr/>
            </a:pPr>
            <a:r>
              <a:rPr lang="fr-FR" sz="2400" b="1" smtClean="0">
                <a:effectLst>
                  <a:outerShdw blurRad="38100" dist="38100" dir="2700000" algn="tl">
                    <a:srgbClr val="2F5897"/>
                  </a:outerShdw>
                </a:effectLst>
                <a:latin typeface="Arial" charset="0"/>
                <a:cs typeface="Arial" charset="0"/>
              </a:rPr>
              <a:t>Un couple résistant faible</a:t>
            </a:r>
          </a:p>
          <a:p>
            <a:pPr eaLnBrk="1" hangingPunct="1">
              <a:buFont typeface="Wingdings" pitchFamily="2" charset="2"/>
              <a:buNone/>
              <a:defRPr/>
            </a:pPr>
            <a:endParaRPr lang="fr-FR" sz="2400" b="1" smtClean="0">
              <a:effectLst>
                <a:outerShdw blurRad="38100" dist="38100" dir="2700000" algn="tl">
                  <a:srgbClr val="2F5897"/>
                </a:outerShdw>
              </a:effectLst>
              <a:latin typeface="Arial" charset="0"/>
              <a:cs typeface="Arial" charset="0"/>
            </a:endParaRPr>
          </a:p>
          <a:p>
            <a:pPr marL="2057400" lvl="4" indent="-228600" eaLnBrk="1" hangingPunct="1">
              <a:defRPr/>
            </a:pPr>
            <a:r>
              <a:rPr lang="fr-FR" sz="2400" b="1" smtClean="0">
                <a:effectLst>
                  <a:outerShdw blurRad="38100" dist="38100" dir="2700000" algn="tl">
                    <a:srgbClr val="2F5897"/>
                  </a:outerShdw>
                </a:effectLst>
                <a:latin typeface="Arial" charset="0"/>
                <a:cs typeface="Arial" charset="0"/>
              </a:rPr>
              <a:t>Un grade adapté</a:t>
            </a:r>
          </a:p>
          <a:p>
            <a:pPr eaLnBrk="1" hangingPunct="1">
              <a:defRPr/>
            </a:pPr>
            <a:endParaRPr lang="fr-FR" sz="2400" b="1" smtClean="0">
              <a:effectLst>
                <a:outerShdw blurRad="38100" dist="38100" dir="2700000" algn="tl">
                  <a:srgbClr val="2F5897"/>
                </a:outerShdw>
              </a:effectLst>
              <a:latin typeface="Arial" charset="0"/>
              <a:cs typeface="Arial" charset="0"/>
            </a:endParaRPr>
          </a:p>
          <a:p>
            <a:pPr eaLnBrk="1" hangingPunct="1">
              <a:buFont typeface="Wingdings" pitchFamily="2" charset="2"/>
              <a:buNone/>
              <a:defRPr/>
            </a:pPr>
            <a:r>
              <a:rPr lang="fr-FR" sz="2400" b="1" smtClean="0">
                <a:effectLst>
                  <a:outerShdw blurRad="38100" dist="38100" dir="2700000" algn="tl">
                    <a:srgbClr val="2F5897"/>
                  </a:outerShdw>
                </a:effectLst>
                <a:latin typeface="Arial" charset="0"/>
                <a:cs typeface="Arial" charset="0"/>
              </a:rPr>
              <a:t>	A éviter:</a:t>
            </a:r>
          </a:p>
          <a:p>
            <a:pPr eaLnBrk="1" hangingPunct="1">
              <a:buFont typeface="Wingdings" pitchFamily="2" charset="2"/>
              <a:buNone/>
              <a:defRPr/>
            </a:pPr>
            <a:endParaRPr lang="fr-FR" sz="1000" b="1" smtClean="0">
              <a:effectLst>
                <a:outerShdw blurRad="38100" dist="38100" dir="2700000" algn="tl">
                  <a:srgbClr val="2F5897"/>
                </a:outerShdw>
              </a:effectLst>
              <a:latin typeface="Arial" charset="0"/>
              <a:cs typeface="Arial" charset="0"/>
            </a:endParaRPr>
          </a:p>
          <a:p>
            <a:pPr marL="2057400" lvl="4" indent="-228600" eaLnBrk="1" hangingPunct="1">
              <a:defRPr/>
            </a:pPr>
            <a:r>
              <a:rPr lang="fr-FR" sz="2400" b="1" smtClean="0">
                <a:effectLst>
                  <a:outerShdw blurRad="38100" dist="38100" dir="2700000" algn="tl">
                    <a:srgbClr val="2F5897"/>
                  </a:outerShdw>
                </a:effectLst>
                <a:latin typeface="Arial" charset="0"/>
                <a:cs typeface="Arial" charset="0"/>
              </a:rPr>
              <a:t>Les additifs solides</a:t>
            </a:r>
          </a:p>
          <a:p>
            <a:pPr eaLnBrk="1" hangingPunct="1">
              <a:buFont typeface="Wingdings" pitchFamily="2" charset="2"/>
              <a:buNone/>
              <a:defRPr/>
            </a:pPr>
            <a:endParaRPr lang="fr-FR" sz="2400" b="1" smtClean="0">
              <a:effectLst>
                <a:outerShdw blurRad="38100" dist="38100" dir="2700000" algn="tl">
                  <a:srgbClr val="2F5897"/>
                </a:outerShdw>
              </a:effectLst>
              <a:latin typeface="Arial" charset="0"/>
              <a:cs typeface="Arial" charset="0"/>
            </a:endParaRPr>
          </a:p>
        </p:txBody>
      </p:sp>
      <p:sp>
        <p:nvSpPr>
          <p:cNvPr id="32771" name="Rectangle 2"/>
          <p:cNvSpPr>
            <a:spLocks noGrp="1" noChangeArrowheads="1"/>
          </p:cNvSpPr>
          <p:nvPr>
            <p:ph type="title"/>
          </p:nvPr>
        </p:nvSpPr>
        <p:spPr>
          <a:xfrm>
            <a:off x="5435600" y="404813"/>
            <a:ext cx="3708400" cy="698500"/>
          </a:xfrm>
        </p:spPr>
        <p:txBody>
          <a:bodyPr/>
          <a:lstStyle/>
          <a:p>
            <a:pPr eaLnBrk="1" fontAlgn="auto" hangingPunct="1">
              <a:spcAft>
                <a:spcPts val="0"/>
              </a:spcAft>
              <a:defRPr/>
            </a:pPr>
            <a:r>
              <a:rPr lang="fr-FR" sz="3200" b="1" dirty="0" smtClean="0">
                <a:solidFill>
                  <a:srgbClr val="FFFF00"/>
                </a:solidFill>
              </a:rPr>
              <a:t>Les contraintes,</a:t>
            </a:r>
            <a:br>
              <a:rPr lang="fr-FR" sz="3200" b="1" dirty="0" smtClean="0">
                <a:solidFill>
                  <a:srgbClr val="FFFF00"/>
                </a:solidFill>
              </a:rPr>
            </a:br>
            <a:r>
              <a:rPr lang="fr-FR" sz="3200" b="1" dirty="0" smtClean="0">
                <a:solidFill>
                  <a:srgbClr val="FFFF00"/>
                </a:solidFill>
              </a:rPr>
              <a:t>                       </a:t>
            </a:r>
            <a:endParaRPr lang="fr-FR" sz="3200" b="1" i="1" dirty="0" smtClean="0">
              <a:solidFill>
                <a:srgbClr val="FFFF00"/>
              </a:solidFill>
            </a:endParaRPr>
          </a:p>
        </p:txBody>
      </p:sp>
      <p:pic>
        <p:nvPicPr>
          <p:cNvPr id="31748" name="Picture 4" descr="MCHH01191_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850" y="1062038"/>
            <a:ext cx="15001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68313" y="908050"/>
            <a:ext cx="5656262" cy="585788"/>
          </a:xfrm>
          <a:prstGeom prst="rect">
            <a:avLst/>
          </a:prstGeom>
        </p:spPr>
        <p:txBody>
          <a:bodyPr>
            <a:spAutoFit/>
          </a:bodyPr>
          <a:lstStyle/>
          <a:p>
            <a:pPr>
              <a:defRPr/>
            </a:pPr>
            <a:r>
              <a:rPr lang="fr-FR" sz="3200" b="1" i="1" dirty="0">
                <a:solidFill>
                  <a:srgbClr val="FFFF00"/>
                </a:solidFill>
                <a:effectLst>
                  <a:outerShdw blurRad="38100" dist="38100" dir="2700000" algn="tl">
                    <a:srgbClr val="000000">
                      <a:alpha val="43137"/>
                    </a:srgbClr>
                  </a:outerShdw>
                </a:effectLst>
                <a:latin typeface="Palatino Linotype"/>
              </a:rPr>
              <a:t>la vitesse élevée</a:t>
            </a:r>
            <a:endParaRPr lang="fr-FR" dirty="0">
              <a:solidFill>
                <a:prstClr val="white"/>
              </a:solidFill>
            </a:endParaRPr>
          </a:p>
        </p:txBody>
      </p:sp>
    </p:spTree>
    <p:extLst>
      <p:ext uri="{BB962C8B-B14F-4D97-AF65-F5344CB8AC3E}">
        <p14:creationId xmlns:p14="http://schemas.microsoft.com/office/powerpoint/2010/main" val="3272900486"/>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3"/>
          <p:cNvSpPr>
            <a:spLocks noGrp="1" noChangeArrowheads="1"/>
          </p:cNvSpPr>
          <p:nvPr>
            <p:ph idx="1"/>
          </p:nvPr>
        </p:nvSpPr>
        <p:spPr>
          <a:xfrm>
            <a:off x="0" y="2133600"/>
            <a:ext cx="9144000" cy="4724400"/>
          </a:xfrm>
        </p:spPr>
        <p:txBody>
          <a:bodyPr wrap="square" numCol="1" anchorCtr="0" compatLnSpc="1">
            <a:prstTxWarp prst="textNoShape">
              <a:avLst/>
            </a:prstTxWarp>
            <a:normAutofit lnSpcReduction="10000"/>
          </a:bodyPr>
          <a:lstStyle/>
          <a:p>
            <a:pPr eaLnBrk="1" hangingPunct="1">
              <a:buFont typeface="Wingdings" pitchFamily="2" charset="2"/>
              <a:buNone/>
              <a:defRPr/>
            </a:pPr>
            <a:r>
              <a:rPr lang="fr-FR" sz="2400" b="1" smtClean="0">
                <a:effectLst>
                  <a:outerShdw blurRad="38100" dist="38100" dir="2700000" algn="tl">
                    <a:srgbClr val="2F5897"/>
                  </a:outerShdw>
                </a:effectLst>
                <a:latin typeface="Arial" charset="0"/>
                <a:cs typeface="Arial" charset="0"/>
              </a:rPr>
              <a:t>Nécessite:</a:t>
            </a:r>
          </a:p>
          <a:p>
            <a:pPr eaLnBrk="1" hangingPunct="1">
              <a:buFont typeface="Wingdings" pitchFamily="2" charset="2"/>
              <a:buNone/>
              <a:defRPr/>
            </a:pPr>
            <a:endParaRPr lang="fr-FR" sz="2400" b="1" smtClean="0">
              <a:effectLst>
                <a:outerShdw blurRad="38100" dist="38100" dir="2700000" algn="tl">
                  <a:srgbClr val="2F5897"/>
                </a:outerShdw>
              </a:effectLst>
              <a:latin typeface="Arial" charset="0"/>
              <a:cs typeface="Arial" charset="0"/>
            </a:endParaRPr>
          </a:p>
          <a:p>
            <a:pPr marL="1600200" lvl="3" indent="-228600" eaLnBrk="1" hangingPunct="1">
              <a:defRPr/>
            </a:pPr>
            <a:r>
              <a:rPr lang="fr-FR" sz="2400" b="1" smtClean="0">
                <a:effectLst>
                  <a:outerShdw blurRad="38100" dist="38100" dir="2700000" algn="tl">
                    <a:srgbClr val="2F5897"/>
                  </a:outerShdw>
                </a:effectLst>
                <a:latin typeface="Arial" charset="0"/>
                <a:cs typeface="Arial" charset="0"/>
              </a:rPr>
              <a:t>Une viscosité d’huile de base forte</a:t>
            </a:r>
          </a:p>
          <a:p>
            <a:pPr marL="1600200" lvl="3" indent="-228600" eaLnBrk="1" hangingPunct="1">
              <a:defRPr/>
            </a:pPr>
            <a:endParaRPr lang="fr-FR" sz="2400" b="1" smtClean="0">
              <a:effectLst>
                <a:outerShdw blurRad="38100" dist="38100" dir="2700000" algn="tl">
                  <a:srgbClr val="2F5897"/>
                </a:outerShdw>
              </a:effectLst>
              <a:latin typeface="Arial" charset="0"/>
              <a:cs typeface="Arial" charset="0"/>
            </a:endParaRPr>
          </a:p>
          <a:p>
            <a:pPr marL="1600200" lvl="3" indent="-228600" eaLnBrk="1" hangingPunct="1">
              <a:defRPr/>
            </a:pPr>
            <a:r>
              <a:rPr lang="fr-FR" sz="2400" b="1" smtClean="0">
                <a:effectLst>
                  <a:outerShdw blurRad="38100" dist="38100" dir="2700000" algn="tl">
                    <a:srgbClr val="2F5897"/>
                  </a:outerShdw>
                </a:effectLst>
                <a:latin typeface="Arial" charset="0"/>
                <a:cs typeface="Arial" charset="0"/>
              </a:rPr>
              <a:t>Un bon VI de l’huile de base</a:t>
            </a:r>
          </a:p>
          <a:p>
            <a:pPr marL="1600200" lvl="3" indent="-228600" eaLnBrk="1" hangingPunct="1">
              <a:defRPr/>
            </a:pPr>
            <a:endParaRPr lang="fr-FR" sz="2400" b="1" smtClean="0">
              <a:effectLst>
                <a:outerShdw blurRad="38100" dist="38100" dir="2700000" algn="tl">
                  <a:srgbClr val="2F5897"/>
                </a:outerShdw>
              </a:effectLst>
              <a:latin typeface="Arial" charset="0"/>
              <a:cs typeface="Arial" charset="0"/>
            </a:endParaRPr>
          </a:p>
          <a:p>
            <a:pPr marL="1600200" lvl="3" indent="-228600" eaLnBrk="1" hangingPunct="1">
              <a:defRPr/>
            </a:pPr>
            <a:r>
              <a:rPr lang="fr-FR" sz="2400" b="1" smtClean="0">
                <a:effectLst>
                  <a:outerShdw blurRad="38100" dist="38100" dir="2700000" algn="tl">
                    <a:srgbClr val="2F5897"/>
                  </a:outerShdw>
                </a:effectLst>
                <a:latin typeface="Arial" charset="0"/>
                <a:cs typeface="Arial" charset="0"/>
              </a:rPr>
              <a:t>Un point de goutte élevé</a:t>
            </a:r>
          </a:p>
          <a:p>
            <a:pPr marL="1600200" lvl="3" indent="-228600" eaLnBrk="1" hangingPunct="1">
              <a:defRPr/>
            </a:pPr>
            <a:endParaRPr lang="fr-FR" sz="2400" b="1" smtClean="0">
              <a:effectLst>
                <a:outerShdw blurRad="38100" dist="38100" dir="2700000" algn="tl">
                  <a:srgbClr val="2F5897"/>
                </a:outerShdw>
              </a:effectLst>
              <a:latin typeface="Arial" charset="0"/>
              <a:cs typeface="Arial" charset="0"/>
            </a:endParaRPr>
          </a:p>
          <a:p>
            <a:pPr marL="1600200" lvl="3" indent="-228600" eaLnBrk="1" hangingPunct="1">
              <a:defRPr/>
            </a:pPr>
            <a:r>
              <a:rPr lang="fr-FR" sz="2400" b="1" smtClean="0">
                <a:effectLst>
                  <a:outerShdw blurRad="38100" dist="38100" dir="2700000" algn="tl">
                    <a:srgbClr val="2F5897"/>
                  </a:outerShdw>
                </a:effectLst>
                <a:latin typeface="Arial" charset="0"/>
                <a:cs typeface="Arial" charset="0"/>
              </a:rPr>
              <a:t>Une forte résistance à l’oxydation</a:t>
            </a:r>
          </a:p>
          <a:p>
            <a:pPr marL="1600200" lvl="3" indent="-228600" eaLnBrk="1" hangingPunct="1">
              <a:buFont typeface="Wingdings" pitchFamily="2" charset="2"/>
              <a:buNone/>
              <a:defRPr/>
            </a:pPr>
            <a:endParaRPr lang="fr-FR" sz="2400" b="1" smtClean="0">
              <a:effectLst>
                <a:outerShdw blurRad="38100" dist="38100" dir="2700000" algn="tl">
                  <a:srgbClr val="2F5897"/>
                </a:outerShdw>
              </a:effectLst>
              <a:latin typeface="Arial" charset="0"/>
              <a:cs typeface="Arial" charset="0"/>
            </a:endParaRPr>
          </a:p>
          <a:p>
            <a:pPr marL="1600200" lvl="3" indent="-228600" eaLnBrk="1" hangingPunct="1">
              <a:defRPr/>
            </a:pPr>
            <a:r>
              <a:rPr lang="fr-FR" sz="2400" b="1" smtClean="0">
                <a:effectLst>
                  <a:outerShdw blurRad="38100" dist="38100" dir="2700000" algn="tl">
                    <a:srgbClr val="2F5897"/>
                  </a:outerShdw>
                </a:effectLst>
                <a:latin typeface="Arial" charset="0"/>
                <a:cs typeface="Arial" charset="0"/>
              </a:rPr>
              <a:t>Une faible évaporation de l’huile de base</a:t>
            </a:r>
          </a:p>
        </p:txBody>
      </p:sp>
      <p:sp>
        <p:nvSpPr>
          <p:cNvPr id="33795" name="Rectangle 2"/>
          <p:cNvSpPr>
            <a:spLocks noGrp="1" noChangeArrowheads="1"/>
          </p:cNvSpPr>
          <p:nvPr>
            <p:ph type="title"/>
          </p:nvPr>
        </p:nvSpPr>
        <p:spPr>
          <a:xfrm>
            <a:off x="4932363" y="0"/>
            <a:ext cx="6535737" cy="1268413"/>
          </a:xfrm>
        </p:spPr>
        <p:txBody>
          <a:bodyPr/>
          <a:lstStyle/>
          <a:p>
            <a:pPr eaLnBrk="1" fontAlgn="auto" hangingPunct="1">
              <a:spcAft>
                <a:spcPts val="0"/>
              </a:spcAft>
              <a:defRPr/>
            </a:pPr>
            <a:r>
              <a:rPr lang="fr-FR" sz="3200" b="1" dirty="0" smtClean="0">
                <a:solidFill>
                  <a:srgbClr val="FFFF00"/>
                </a:solidFill>
              </a:rPr>
              <a:t>Les contraintes,</a:t>
            </a:r>
            <a:br>
              <a:rPr lang="fr-FR" sz="3200" b="1" dirty="0" smtClean="0">
                <a:solidFill>
                  <a:srgbClr val="FFFF00"/>
                </a:solidFill>
              </a:rPr>
            </a:br>
            <a:r>
              <a:rPr lang="fr-FR" sz="3200" b="1" dirty="0" smtClean="0">
                <a:solidFill>
                  <a:srgbClr val="FFFF00"/>
                </a:solidFill>
              </a:rPr>
              <a:t>                      </a:t>
            </a:r>
          </a:p>
        </p:txBody>
      </p:sp>
      <p:pic>
        <p:nvPicPr>
          <p:cNvPr id="32772" name="Picture 4" descr="MCj0424484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0288" y="855663"/>
            <a:ext cx="1223962" cy="112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68313" y="1125538"/>
            <a:ext cx="6134100" cy="584200"/>
          </a:xfrm>
          <a:prstGeom prst="rect">
            <a:avLst/>
          </a:prstGeom>
        </p:spPr>
        <p:txBody>
          <a:bodyPr>
            <a:spAutoFit/>
          </a:bodyPr>
          <a:lstStyle/>
          <a:p>
            <a:pPr>
              <a:defRPr/>
            </a:pPr>
            <a:r>
              <a:rPr lang="fr-FR" sz="3200" b="1" i="1" dirty="0">
                <a:solidFill>
                  <a:srgbClr val="FFFF00"/>
                </a:solidFill>
                <a:effectLst>
                  <a:outerShdw blurRad="38100" dist="38100" dir="2700000" algn="tl">
                    <a:srgbClr val="000000">
                      <a:alpha val="43137"/>
                    </a:srgbClr>
                  </a:outerShdw>
                </a:effectLst>
                <a:latin typeface="Palatino Linotype"/>
              </a:rPr>
              <a:t>la température élevée</a:t>
            </a:r>
            <a:endParaRPr lang="fr-FR" dirty="0">
              <a:solidFill>
                <a:prstClr val="white"/>
              </a:solidFill>
            </a:endParaRPr>
          </a:p>
        </p:txBody>
      </p:sp>
    </p:spTree>
    <p:extLst>
      <p:ext uri="{BB962C8B-B14F-4D97-AF65-F5344CB8AC3E}">
        <p14:creationId xmlns:p14="http://schemas.microsoft.com/office/powerpoint/2010/main" val="858294749"/>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2349500"/>
            <a:ext cx="9144000" cy="4508500"/>
          </a:xfrm>
        </p:spPr>
        <p:txBody>
          <a:bodyPr wrap="square" numCol="1" anchorCtr="0" compatLnSpc="1">
            <a:prstTxWarp prst="textNoShape">
              <a:avLst/>
            </a:prstTxWarp>
            <a:normAutofit lnSpcReduction="10000"/>
          </a:bodyPr>
          <a:lstStyle/>
          <a:p>
            <a:pPr eaLnBrk="1" hangingPunct="1">
              <a:buClr>
                <a:srgbClr val="FFCC00"/>
              </a:buClr>
              <a:buFontTx/>
              <a:buNone/>
              <a:defRPr/>
            </a:pPr>
            <a:r>
              <a:rPr lang="fr-FR" sz="2400" b="1" smtClean="0">
                <a:solidFill>
                  <a:srgbClr val="FFFFFF"/>
                </a:solidFill>
                <a:effectLst>
                  <a:outerShdw blurRad="38100" dist="38100" dir="2700000" algn="tl">
                    <a:srgbClr val="2F5897"/>
                  </a:outerShdw>
                </a:effectLst>
                <a:latin typeface="Arial" charset="0"/>
                <a:cs typeface="Arial" charset="0"/>
              </a:rPr>
              <a:t>Nécessite:</a:t>
            </a:r>
          </a:p>
          <a:p>
            <a:pPr eaLnBrk="1" hangingPunct="1">
              <a:buClr>
                <a:srgbClr val="FFCC00"/>
              </a:buClr>
              <a:buFontTx/>
              <a:buNone/>
              <a:defRPr/>
            </a:pPr>
            <a:endParaRPr lang="fr-FR" sz="1000" b="1" smtClean="0">
              <a:solidFill>
                <a:srgbClr val="FFFFFF"/>
              </a:solidFill>
              <a:effectLst>
                <a:outerShdw blurRad="38100" dist="38100" dir="2700000" algn="tl">
                  <a:srgbClr val="2F5897"/>
                </a:outerShdw>
              </a:effectLst>
              <a:latin typeface="Arial" charset="0"/>
              <a:cs typeface="Arial" charset="0"/>
            </a:endParaRPr>
          </a:p>
          <a:p>
            <a:pPr marL="1600200" lvl="3" indent="-228600" eaLnBrk="1" hangingPunct="1">
              <a:buClr>
                <a:srgbClr val="FFCC00"/>
              </a:buClr>
              <a:defRPr/>
            </a:pPr>
            <a:r>
              <a:rPr lang="fr-FR" sz="2400" b="1" smtClean="0">
                <a:solidFill>
                  <a:srgbClr val="FFFFFF"/>
                </a:solidFill>
                <a:effectLst>
                  <a:outerShdw blurRad="38100" dist="38100" dir="2700000" algn="tl">
                    <a:srgbClr val="2F5897"/>
                  </a:outerShdw>
                </a:effectLst>
                <a:latin typeface="Arial" charset="0"/>
                <a:cs typeface="Arial" charset="0"/>
              </a:rPr>
              <a:t>Une forte adhérence</a:t>
            </a:r>
          </a:p>
          <a:p>
            <a:pPr marL="1600200" lvl="3" indent="-228600" eaLnBrk="1" hangingPunct="1">
              <a:buClr>
                <a:srgbClr val="FFCC00"/>
              </a:buClr>
              <a:defRPr/>
            </a:pPr>
            <a:endParaRPr lang="fr-FR" sz="2400" b="1" smtClean="0">
              <a:solidFill>
                <a:srgbClr val="FFFFFF"/>
              </a:solidFill>
              <a:effectLst>
                <a:outerShdw blurRad="38100" dist="38100" dir="2700000" algn="tl">
                  <a:srgbClr val="2F5897"/>
                </a:outerShdw>
              </a:effectLst>
              <a:latin typeface="Arial" charset="0"/>
              <a:cs typeface="Arial" charset="0"/>
            </a:endParaRPr>
          </a:p>
          <a:p>
            <a:pPr marL="1600200" lvl="3" indent="-228600" eaLnBrk="1" hangingPunct="1">
              <a:buClr>
                <a:srgbClr val="FFCC00"/>
              </a:buClr>
              <a:defRPr/>
            </a:pPr>
            <a:r>
              <a:rPr lang="fr-FR" sz="2400" b="1" smtClean="0">
                <a:solidFill>
                  <a:srgbClr val="FFFFFF"/>
                </a:solidFill>
                <a:effectLst>
                  <a:outerShdw blurRad="38100" dist="38100" dir="2700000" algn="tl">
                    <a:srgbClr val="2F5897"/>
                  </a:outerShdw>
                </a:effectLst>
                <a:latin typeface="Arial" charset="0"/>
                <a:cs typeface="Arial" charset="0"/>
              </a:rPr>
              <a:t>Une additivation anti corrosion</a:t>
            </a:r>
          </a:p>
          <a:p>
            <a:pPr marL="1600200" lvl="3" indent="-228600" eaLnBrk="1" hangingPunct="1">
              <a:buClr>
                <a:srgbClr val="FFCC00"/>
              </a:buClr>
              <a:defRPr/>
            </a:pPr>
            <a:endParaRPr lang="fr-FR" sz="2400" b="1" smtClean="0">
              <a:solidFill>
                <a:srgbClr val="FFFFFF"/>
              </a:solidFill>
              <a:effectLst>
                <a:outerShdw blurRad="38100" dist="38100" dir="2700000" algn="tl">
                  <a:srgbClr val="2F5897"/>
                </a:outerShdw>
              </a:effectLst>
              <a:latin typeface="Arial" charset="0"/>
              <a:cs typeface="Arial" charset="0"/>
            </a:endParaRPr>
          </a:p>
          <a:p>
            <a:pPr marL="1600200" lvl="3" indent="-228600" eaLnBrk="1" hangingPunct="1">
              <a:buClr>
                <a:srgbClr val="FFCC00"/>
              </a:buClr>
              <a:defRPr/>
            </a:pPr>
            <a:r>
              <a:rPr lang="fr-FR" sz="2400" b="1" smtClean="0">
                <a:solidFill>
                  <a:srgbClr val="FFFFFF"/>
                </a:solidFill>
                <a:effectLst>
                  <a:outerShdw blurRad="38100" dist="38100" dir="2700000" algn="tl">
                    <a:srgbClr val="2F5897"/>
                  </a:outerShdw>
                </a:effectLst>
                <a:latin typeface="Arial" charset="0"/>
                <a:cs typeface="Arial" charset="0"/>
              </a:rPr>
              <a:t>Une résistance à l’oxydation</a:t>
            </a:r>
          </a:p>
          <a:p>
            <a:pPr marL="1600200" lvl="3" indent="-228600" eaLnBrk="1" hangingPunct="1">
              <a:buClr>
                <a:srgbClr val="FFCC00"/>
              </a:buClr>
              <a:defRPr/>
            </a:pPr>
            <a:endParaRPr lang="fr-FR" sz="2400" b="1" smtClean="0">
              <a:solidFill>
                <a:srgbClr val="FFFFFF"/>
              </a:solidFill>
              <a:effectLst>
                <a:outerShdw blurRad="38100" dist="38100" dir="2700000" algn="tl">
                  <a:srgbClr val="2F5897"/>
                </a:outerShdw>
              </a:effectLst>
              <a:latin typeface="Arial" charset="0"/>
              <a:cs typeface="Arial" charset="0"/>
            </a:endParaRPr>
          </a:p>
          <a:p>
            <a:pPr marL="1600200" lvl="3" indent="-228600" eaLnBrk="1" hangingPunct="1">
              <a:buClr>
                <a:srgbClr val="FFCC00"/>
              </a:buClr>
              <a:defRPr/>
            </a:pPr>
            <a:r>
              <a:rPr lang="fr-FR" sz="2400" b="1" smtClean="0">
                <a:solidFill>
                  <a:srgbClr val="FFFFFF"/>
                </a:solidFill>
                <a:effectLst>
                  <a:outerShdw blurRad="38100" dist="38100" dir="2700000" algn="tl">
                    <a:srgbClr val="2F5897"/>
                  </a:outerShdw>
                </a:effectLst>
                <a:latin typeface="Arial" charset="0"/>
                <a:cs typeface="Arial" charset="0"/>
              </a:rPr>
              <a:t>Un grade et une huile de base élevés</a:t>
            </a:r>
          </a:p>
          <a:p>
            <a:pPr marL="1600200" lvl="3" indent="-228600" eaLnBrk="1" hangingPunct="1">
              <a:buClr>
                <a:srgbClr val="FFCC00"/>
              </a:buClr>
              <a:defRPr/>
            </a:pPr>
            <a:endParaRPr lang="fr-FR" sz="2400" b="1" smtClean="0">
              <a:solidFill>
                <a:srgbClr val="FFFFFF"/>
              </a:solidFill>
              <a:effectLst>
                <a:outerShdw blurRad="38100" dist="38100" dir="2700000" algn="tl">
                  <a:srgbClr val="2F5897"/>
                </a:outerShdw>
              </a:effectLst>
              <a:latin typeface="Arial" charset="0"/>
              <a:cs typeface="Arial" charset="0"/>
            </a:endParaRPr>
          </a:p>
          <a:p>
            <a:pPr marL="1600200" lvl="3" indent="-228600" eaLnBrk="1" hangingPunct="1">
              <a:buClr>
                <a:srgbClr val="FFCC00"/>
              </a:buClr>
              <a:defRPr/>
            </a:pPr>
            <a:r>
              <a:rPr lang="fr-FR" sz="2400" b="1" smtClean="0">
                <a:solidFill>
                  <a:srgbClr val="FFFFFF"/>
                </a:solidFill>
                <a:effectLst>
                  <a:outerShdw blurRad="38100" dist="38100" dir="2700000" algn="tl">
                    <a:srgbClr val="2F5897"/>
                  </a:outerShdw>
                </a:effectLst>
                <a:latin typeface="Arial" charset="0"/>
                <a:cs typeface="Arial" charset="0"/>
              </a:rPr>
              <a:t>Un épaississant adapté</a:t>
            </a:r>
          </a:p>
          <a:p>
            <a:pPr eaLnBrk="1" hangingPunct="1">
              <a:defRPr/>
            </a:pPr>
            <a:endParaRPr lang="fr-FR" sz="2400" smtClean="0">
              <a:effectLst>
                <a:outerShdw blurRad="38100" dist="38100" dir="2700000" algn="tl">
                  <a:srgbClr val="2F5897"/>
                </a:outerShdw>
              </a:effectLst>
            </a:endParaRPr>
          </a:p>
        </p:txBody>
      </p:sp>
      <p:sp>
        <p:nvSpPr>
          <p:cNvPr id="2" name="Titre 1"/>
          <p:cNvSpPr>
            <a:spLocks noGrp="1"/>
          </p:cNvSpPr>
          <p:nvPr>
            <p:ph type="title"/>
          </p:nvPr>
        </p:nvSpPr>
        <p:spPr>
          <a:xfrm>
            <a:off x="4643438" y="476250"/>
            <a:ext cx="4500562" cy="1008063"/>
          </a:xfrm>
        </p:spPr>
        <p:txBody>
          <a:bodyPr/>
          <a:lstStyle/>
          <a:p>
            <a:pPr eaLnBrk="1" fontAlgn="auto" hangingPunct="1">
              <a:spcAft>
                <a:spcPts val="0"/>
              </a:spcAft>
              <a:defRPr/>
            </a:pPr>
            <a:r>
              <a:rPr lang="fr-FR" sz="3200" b="1" dirty="0">
                <a:solidFill>
                  <a:srgbClr val="FFFF00"/>
                </a:solidFill>
              </a:rPr>
              <a:t>Les contraintes,</a:t>
            </a:r>
            <a:br>
              <a:rPr lang="fr-FR" sz="3200" b="1" dirty="0">
                <a:solidFill>
                  <a:srgbClr val="FFFF00"/>
                </a:solidFill>
              </a:rPr>
            </a:br>
            <a:endParaRPr lang="fr-FR" b="1" dirty="0">
              <a:solidFill>
                <a:srgbClr val="FFFF00"/>
              </a:solidFill>
            </a:endParaRPr>
          </a:p>
        </p:txBody>
      </p:sp>
      <p:pic>
        <p:nvPicPr>
          <p:cNvPr id="33796" name="Picture 5" descr="MMj0283475000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10475" y="958850"/>
            <a:ext cx="1122363"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4" descr="MMj0236405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440613" y="1246188"/>
            <a:ext cx="1462087"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468313" y="1246188"/>
            <a:ext cx="4692650" cy="585787"/>
          </a:xfrm>
          <a:prstGeom prst="rect">
            <a:avLst/>
          </a:prstGeom>
        </p:spPr>
        <p:txBody>
          <a:bodyPr>
            <a:spAutoFit/>
          </a:bodyPr>
          <a:lstStyle/>
          <a:p>
            <a:pPr>
              <a:defRPr/>
            </a:pPr>
            <a:r>
              <a:rPr lang="fr-FR" sz="3200" b="1" i="1" dirty="0">
                <a:solidFill>
                  <a:srgbClr val="FFFF00"/>
                </a:solidFill>
                <a:effectLst>
                  <a:outerShdw blurRad="38100" dist="38100" dir="2700000" algn="tl">
                    <a:srgbClr val="000000">
                      <a:alpha val="43137"/>
                    </a:srgbClr>
                  </a:outerShdw>
                </a:effectLst>
                <a:latin typeface="Palatino Linotype"/>
              </a:rPr>
              <a:t>L’eau</a:t>
            </a:r>
            <a:endParaRPr lang="fr-FR" i="1" dirty="0">
              <a:solidFill>
                <a:prstClr val="white"/>
              </a:solidFill>
            </a:endParaRPr>
          </a:p>
        </p:txBody>
      </p:sp>
    </p:spTree>
    <p:extLst>
      <p:ext uri="{BB962C8B-B14F-4D97-AF65-F5344CB8AC3E}">
        <p14:creationId xmlns:p14="http://schemas.microsoft.com/office/powerpoint/2010/main" val="37633187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numéro de diapositive 4"/>
          <p:cNvSpPr>
            <a:spLocks noGrp="1"/>
          </p:cNvSpPr>
          <p:nvPr>
            <p:ph type="sldNum" sz="quarter" idx="12"/>
          </p:nvPr>
        </p:nvSpPr>
        <p:spPr/>
        <p:txBody>
          <a:bodyPr/>
          <a:lstStyle/>
          <a:p>
            <a:pPr>
              <a:defRPr/>
            </a:pPr>
            <a:fld id="{B08B589D-1305-47E9-8983-B613CF2E3234}" type="slidenum">
              <a:rPr lang="fr-FR"/>
              <a:pPr>
                <a:defRPr/>
              </a:pPr>
              <a:t>28</a:t>
            </a:fld>
            <a:endParaRPr lang="fr-FR"/>
          </a:p>
        </p:txBody>
      </p:sp>
      <p:sp>
        <p:nvSpPr>
          <p:cNvPr id="338946" name="Rectangle 2"/>
          <p:cNvSpPr>
            <a:spLocks noGrp="1" noChangeArrowheads="1"/>
          </p:cNvSpPr>
          <p:nvPr>
            <p:ph type="title"/>
          </p:nvPr>
        </p:nvSpPr>
        <p:spPr>
          <a:xfrm>
            <a:off x="0" y="2057400"/>
            <a:ext cx="9144000" cy="1239838"/>
          </a:xfrm>
        </p:spPr>
        <p:txBody>
          <a:bodyPr/>
          <a:lstStyle/>
          <a:p>
            <a:pPr>
              <a:defRPr/>
            </a:pPr>
            <a:r>
              <a:rPr lang="fr-FR" sz="3800" b="1" dirty="0" smtClean="0">
                <a:solidFill>
                  <a:srgbClr val="CCFF33"/>
                </a:solidFill>
                <a:latin typeface="Arial Black" pitchFamily="34" charset="0"/>
                <a:ea typeface="Arial Unicode MS" pitchFamily="34" charset="-128"/>
                <a:cs typeface="Arial" charset="0"/>
              </a:rPr>
              <a:t>                 CARRIERES</a:t>
            </a:r>
            <a:endParaRPr lang="fr-FR" sz="3800" b="1" dirty="0">
              <a:solidFill>
                <a:srgbClr val="333399"/>
              </a:solidFill>
              <a:latin typeface="Arial Black" pitchFamily="34" charset="0"/>
              <a:ea typeface="Arial Unicode MS" pitchFamily="34" charset="-128"/>
              <a:cs typeface="Arial" charset="0"/>
            </a:endParaRPr>
          </a:p>
        </p:txBody>
      </p:sp>
      <p:sp>
        <p:nvSpPr>
          <p:cNvPr id="32773" name="Rectangle 6"/>
          <p:cNvSpPr>
            <a:spLocks noChangeArrowheads="1"/>
          </p:cNvSpPr>
          <p:nvPr/>
        </p:nvSpPr>
        <p:spPr bwMode="auto">
          <a:xfrm>
            <a:off x="0" y="3702050"/>
            <a:ext cx="9144000" cy="1239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26" tIns="46013" rIns="92026" bIns="46013" anchor="ctr"/>
          <a:lstStyle/>
          <a:p>
            <a:pPr algn="ctr" defTabSz="912813"/>
            <a:r>
              <a:rPr lang="fr-FR" sz="3400" b="1">
                <a:solidFill>
                  <a:srgbClr val="FF0000"/>
                </a:solidFill>
                <a:ea typeface="Arial Unicode MS" pitchFamily="34" charset="-128"/>
                <a:cs typeface="Arial" charset="0"/>
              </a:rPr>
              <a:t>Les engins</a:t>
            </a:r>
          </a:p>
        </p:txBody>
      </p:sp>
      <p:pic>
        <p:nvPicPr>
          <p:cNvPr id="32774" name="Picture 11" descr="MCj0233549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125" y="5554663"/>
            <a:ext cx="100012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16" descr="MCj0311902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0" y="5554663"/>
            <a:ext cx="1016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18" descr="MCj0311900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36800" y="5761038"/>
            <a:ext cx="1354138"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20" descr="MCj0233546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84800" y="5624513"/>
            <a:ext cx="10144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8" name="Line 21"/>
          <p:cNvSpPr>
            <a:spLocks noChangeShapeType="1"/>
          </p:cNvSpPr>
          <p:nvPr/>
        </p:nvSpPr>
        <p:spPr bwMode="auto">
          <a:xfrm>
            <a:off x="0" y="6308725"/>
            <a:ext cx="9144000" cy="0"/>
          </a:xfrm>
          <a:prstGeom prst="line">
            <a:avLst/>
          </a:prstGeom>
          <a:noFill/>
          <a:ln w="5715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57" tIns="43228" rIns="86457" bIns="43228"/>
          <a:lstStyle/>
          <a:p>
            <a:endParaRPr lang="fr-FR"/>
          </a:p>
        </p:txBody>
      </p:sp>
    </p:spTree>
    <p:extLst>
      <p:ext uri="{BB962C8B-B14F-4D97-AF65-F5344CB8AC3E}">
        <p14:creationId xmlns:p14="http://schemas.microsoft.com/office/powerpoint/2010/main" val="1257840258"/>
      </p:ext>
    </p:extLst>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5"/>
          <p:cNvSpPr>
            <a:spLocks noGrp="1"/>
          </p:cNvSpPr>
          <p:nvPr>
            <p:ph type="sldNum" sz="quarter" idx="12"/>
          </p:nvPr>
        </p:nvSpPr>
        <p:spPr/>
        <p:txBody>
          <a:bodyPr/>
          <a:lstStyle/>
          <a:p>
            <a:pPr>
              <a:defRPr/>
            </a:pPr>
            <a:fld id="{91CA7C7D-4048-4E03-A26A-0D2C9C9FB23B}" type="slidenum">
              <a:rPr lang="fr-FR"/>
              <a:pPr>
                <a:defRPr/>
              </a:pPr>
              <a:t>29</a:t>
            </a:fld>
            <a:endParaRPr lang="fr-FR"/>
          </a:p>
        </p:txBody>
      </p:sp>
      <p:sp>
        <p:nvSpPr>
          <p:cNvPr id="551938" name="Rectangle 2"/>
          <p:cNvSpPr>
            <a:spLocks noGrp="1" noChangeArrowheads="1"/>
          </p:cNvSpPr>
          <p:nvPr>
            <p:ph type="title"/>
          </p:nvPr>
        </p:nvSpPr>
        <p:spPr/>
        <p:txBody>
          <a:bodyPr lIns="92062" tIns="46032" rIns="92062" bIns="46032"/>
          <a:lstStyle/>
          <a:p>
            <a:pPr>
              <a:defRPr/>
            </a:pPr>
            <a:r>
              <a:rPr lang="fr-FR" sz="3200"/>
              <a:t/>
            </a:r>
            <a:br>
              <a:rPr lang="fr-FR" sz="3200"/>
            </a:br>
            <a:endParaRPr lang="fr-FR" sz="3200"/>
          </a:p>
        </p:txBody>
      </p:sp>
      <p:sp>
        <p:nvSpPr>
          <p:cNvPr id="33796" name="Rectangle 3"/>
          <p:cNvSpPr>
            <a:spLocks noChangeArrowheads="1"/>
          </p:cNvSpPr>
          <p:nvPr/>
        </p:nvSpPr>
        <p:spPr bwMode="auto">
          <a:xfrm>
            <a:off x="0" y="1484313"/>
            <a:ext cx="76327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62" tIns="46032" rIns="92062" bIns="46032">
            <a:spAutoFit/>
          </a:bodyPr>
          <a:lstStyle/>
          <a:p>
            <a:pPr defTabSz="912813" eaLnBrk="0" hangingPunct="0">
              <a:spcBef>
                <a:spcPct val="50000"/>
              </a:spcBef>
            </a:pPr>
            <a:endParaRPr lang="fr-FR" sz="2000" b="1">
              <a:latin typeface="Verdana" pitchFamily="34" charset="0"/>
            </a:endParaRPr>
          </a:p>
        </p:txBody>
      </p:sp>
      <p:sp>
        <p:nvSpPr>
          <p:cNvPr id="33797" name="Rectangle 4"/>
          <p:cNvSpPr>
            <a:spLocks noChangeArrowheads="1"/>
          </p:cNvSpPr>
          <p:nvPr/>
        </p:nvSpPr>
        <p:spPr bwMode="auto">
          <a:xfrm>
            <a:off x="3347864" y="0"/>
            <a:ext cx="579613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62" tIns="46032" rIns="92062" bIns="46032" anchor="ctr"/>
          <a:lstStyle/>
          <a:p>
            <a:pPr algn="ctr" defTabSz="912813"/>
            <a:r>
              <a:rPr lang="fr-FR" sz="3000" b="1" dirty="0">
                <a:solidFill>
                  <a:srgbClr val="CCFF33"/>
                </a:solidFill>
                <a:ea typeface="Arial Unicode MS" pitchFamily="34" charset="-128"/>
                <a:cs typeface="Arial" charset="0"/>
              </a:rPr>
              <a:t>Les engins de TP</a:t>
            </a:r>
          </a:p>
        </p:txBody>
      </p:sp>
      <p:sp>
        <p:nvSpPr>
          <p:cNvPr id="33798" name="Text Box 5"/>
          <p:cNvSpPr txBox="1">
            <a:spLocks noChangeArrowheads="1"/>
          </p:cNvSpPr>
          <p:nvPr/>
        </p:nvSpPr>
        <p:spPr bwMode="auto">
          <a:xfrm>
            <a:off x="0" y="1130300"/>
            <a:ext cx="9144000" cy="461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4" rIns="91428" bIns="45714">
            <a:spAutoFit/>
          </a:bodyPr>
          <a:lstStyle>
            <a:lvl1pPr defTabSz="966788" eaLnBrk="0" hangingPunct="0">
              <a:defRPr>
                <a:solidFill>
                  <a:schemeClr val="tx1"/>
                </a:solidFill>
                <a:latin typeface="Tahoma" pitchFamily="34" charset="0"/>
              </a:defRPr>
            </a:lvl1pPr>
            <a:lvl2pPr marL="742950" indent="-285750" defTabSz="966788" eaLnBrk="0" hangingPunct="0">
              <a:defRPr>
                <a:solidFill>
                  <a:schemeClr val="tx1"/>
                </a:solidFill>
                <a:latin typeface="Tahoma" pitchFamily="34" charset="0"/>
              </a:defRPr>
            </a:lvl2pPr>
            <a:lvl3pPr marL="1143000" indent="-228600" defTabSz="966788" eaLnBrk="0" hangingPunct="0">
              <a:defRPr>
                <a:solidFill>
                  <a:schemeClr val="tx1"/>
                </a:solidFill>
                <a:latin typeface="Tahoma" pitchFamily="34" charset="0"/>
              </a:defRPr>
            </a:lvl3pPr>
            <a:lvl4pPr marL="1600200" indent="-228600" defTabSz="966788" eaLnBrk="0" hangingPunct="0">
              <a:defRPr>
                <a:solidFill>
                  <a:schemeClr val="tx1"/>
                </a:solidFill>
                <a:latin typeface="Tahoma" pitchFamily="34" charset="0"/>
              </a:defRPr>
            </a:lvl4pPr>
            <a:lvl5pPr marL="2057400" indent="-228600" defTabSz="966788" eaLnBrk="0" hangingPunct="0">
              <a:defRPr>
                <a:solidFill>
                  <a:schemeClr val="tx1"/>
                </a:solidFill>
                <a:latin typeface="Tahoma" pitchFamily="34" charset="0"/>
              </a:defRPr>
            </a:lvl5pPr>
            <a:lvl6pPr marL="2514600" indent="-228600" defTabSz="966788" eaLnBrk="0" fontAlgn="base" hangingPunct="0">
              <a:spcBef>
                <a:spcPct val="0"/>
              </a:spcBef>
              <a:spcAft>
                <a:spcPct val="0"/>
              </a:spcAft>
              <a:defRPr>
                <a:solidFill>
                  <a:schemeClr val="tx1"/>
                </a:solidFill>
                <a:latin typeface="Tahoma" pitchFamily="34" charset="0"/>
              </a:defRPr>
            </a:lvl6pPr>
            <a:lvl7pPr marL="2971800" indent="-228600" defTabSz="966788" eaLnBrk="0" fontAlgn="base" hangingPunct="0">
              <a:spcBef>
                <a:spcPct val="0"/>
              </a:spcBef>
              <a:spcAft>
                <a:spcPct val="0"/>
              </a:spcAft>
              <a:defRPr>
                <a:solidFill>
                  <a:schemeClr val="tx1"/>
                </a:solidFill>
                <a:latin typeface="Tahoma" pitchFamily="34" charset="0"/>
              </a:defRPr>
            </a:lvl7pPr>
            <a:lvl8pPr marL="3429000" indent="-228600" defTabSz="966788" eaLnBrk="0" fontAlgn="base" hangingPunct="0">
              <a:spcBef>
                <a:spcPct val="0"/>
              </a:spcBef>
              <a:spcAft>
                <a:spcPct val="0"/>
              </a:spcAft>
              <a:defRPr>
                <a:solidFill>
                  <a:schemeClr val="tx1"/>
                </a:solidFill>
                <a:latin typeface="Tahoma" pitchFamily="34" charset="0"/>
              </a:defRPr>
            </a:lvl8pPr>
            <a:lvl9pPr marL="3886200" indent="-228600" defTabSz="966788"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fr-FR" sz="2400" b="1" dirty="0">
                <a:solidFill>
                  <a:srgbClr val="FFFF00"/>
                </a:solidFill>
                <a:latin typeface="Arial" charset="0"/>
              </a:rPr>
              <a:t>Introduction</a:t>
            </a:r>
          </a:p>
        </p:txBody>
      </p:sp>
      <p:sp>
        <p:nvSpPr>
          <p:cNvPr id="33799" name="Text Box 6"/>
          <p:cNvSpPr txBox="1">
            <a:spLocks noChangeArrowheads="1"/>
          </p:cNvSpPr>
          <p:nvPr/>
        </p:nvSpPr>
        <p:spPr bwMode="auto">
          <a:xfrm>
            <a:off x="0" y="2209800"/>
            <a:ext cx="9144000" cy="4314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019" tIns="10211" rIns="17019" bIns="10211">
            <a:spAutoFit/>
          </a:bodyPr>
          <a:lstStyle>
            <a:lvl1pPr defTabSz="966788" eaLnBrk="0" hangingPunct="0">
              <a:defRPr>
                <a:solidFill>
                  <a:schemeClr val="tx1"/>
                </a:solidFill>
                <a:latin typeface="Tahoma" pitchFamily="34" charset="0"/>
              </a:defRPr>
            </a:lvl1pPr>
            <a:lvl2pPr marL="742950" indent="-285750" defTabSz="966788" eaLnBrk="0" hangingPunct="0">
              <a:defRPr>
                <a:solidFill>
                  <a:schemeClr val="tx1"/>
                </a:solidFill>
                <a:latin typeface="Tahoma" pitchFamily="34" charset="0"/>
              </a:defRPr>
            </a:lvl2pPr>
            <a:lvl3pPr marL="1143000" indent="-228600" defTabSz="966788" eaLnBrk="0" hangingPunct="0">
              <a:defRPr>
                <a:solidFill>
                  <a:schemeClr val="tx1"/>
                </a:solidFill>
                <a:latin typeface="Tahoma" pitchFamily="34" charset="0"/>
              </a:defRPr>
            </a:lvl3pPr>
            <a:lvl4pPr marL="1600200" indent="-228600" defTabSz="966788" eaLnBrk="0" hangingPunct="0">
              <a:defRPr>
                <a:solidFill>
                  <a:schemeClr val="tx1"/>
                </a:solidFill>
                <a:latin typeface="Tahoma" pitchFamily="34" charset="0"/>
              </a:defRPr>
            </a:lvl4pPr>
            <a:lvl5pPr marL="2057400" indent="-228600" defTabSz="966788" eaLnBrk="0" hangingPunct="0">
              <a:defRPr>
                <a:solidFill>
                  <a:schemeClr val="tx1"/>
                </a:solidFill>
                <a:latin typeface="Tahoma" pitchFamily="34" charset="0"/>
              </a:defRPr>
            </a:lvl5pPr>
            <a:lvl6pPr marL="2514600" indent="-228600" defTabSz="966788" eaLnBrk="0" fontAlgn="base" hangingPunct="0">
              <a:spcBef>
                <a:spcPct val="0"/>
              </a:spcBef>
              <a:spcAft>
                <a:spcPct val="0"/>
              </a:spcAft>
              <a:defRPr>
                <a:solidFill>
                  <a:schemeClr val="tx1"/>
                </a:solidFill>
                <a:latin typeface="Tahoma" pitchFamily="34" charset="0"/>
              </a:defRPr>
            </a:lvl6pPr>
            <a:lvl7pPr marL="2971800" indent="-228600" defTabSz="966788" eaLnBrk="0" fontAlgn="base" hangingPunct="0">
              <a:spcBef>
                <a:spcPct val="0"/>
              </a:spcBef>
              <a:spcAft>
                <a:spcPct val="0"/>
              </a:spcAft>
              <a:defRPr>
                <a:solidFill>
                  <a:schemeClr val="tx1"/>
                </a:solidFill>
                <a:latin typeface="Tahoma" pitchFamily="34" charset="0"/>
              </a:defRPr>
            </a:lvl7pPr>
            <a:lvl8pPr marL="3429000" indent="-228600" defTabSz="966788" eaLnBrk="0" fontAlgn="base" hangingPunct="0">
              <a:spcBef>
                <a:spcPct val="0"/>
              </a:spcBef>
              <a:spcAft>
                <a:spcPct val="0"/>
              </a:spcAft>
              <a:defRPr>
                <a:solidFill>
                  <a:schemeClr val="tx1"/>
                </a:solidFill>
                <a:latin typeface="Tahoma" pitchFamily="34" charset="0"/>
              </a:defRPr>
            </a:lvl8pPr>
            <a:lvl9pPr marL="3886200" indent="-228600" defTabSz="966788"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fr-FR" sz="1500" dirty="0">
                <a:latin typeface="Arial" charset="0"/>
              </a:rPr>
              <a:t> </a:t>
            </a:r>
            <a:r>
              <a:rPr lang="fr-FR" sz="1500" dirty="0" smtClean="0">
                <a:latin typeface="Arial" charset="0"/>
              </a:rPr>
              <a:t>    </a:t>
            </a:r>
            <a:r>
              <a:rPr lang="fr-FR" b="1" dirty="0" smtClean="0">
                <a:latin typeface="Arial" charset="0"/>
              </a:rPr>
              <a:t>Ces </a:t>
            </a:r>
            <a:r>
              <a:rPr lang="fr-FR" b="1" dirty="0">
                <a:latin typeface="Arial" charset="0"/>
              </a:rPr>
              <a:t>matériels sont soit à roues, soit à chenilles (on dit aussi « </a:t>
            </a:r>
            <a:r>
              <a:rPr lang="fr-FR" b="1" dirty="0" smtClean="0">
                <a:latin typeface="Arial" charset="0"/>
              </a:rPr>
              <a:t>à chaînes</a:t>
            </a:r>
            <a:r>
              <a:rPr lang="fr-FR" b="1" dirty="0">
                <a:latin typeface="Arial" charset="0"/>
              </a:rPr>
              <a:t> »):</a:t>
            </a:r>
          </a:p>
          <a:p>
            <a:pPr eaLnBrk="1" hangingPunct="1">
              <a:spcBef>
                <a:spcPct val="50000"/>
              </a:spcBef>
            </a:pPr>
            <a:endParaRPr lang="fr-FR" b="1" dirty="0">
              <a:latin typeface="Arial" charset="0"/>
            </a:endParaRPr>
          </a:p>
          <a:p>
            <a:pPr eaLnBrk="1" hangingPunct="1">
              <a:spcBef>
                <a:spcPct val="50000"/>
              </a:spcBef>
            </a:pPr>
            <a:r>
              <a:rPr lang="fr-FR" b="1" dirty="0">
                <a:latin typeface="Arial" charset="0"/>
              </a:rPr>
              <a:t>	- </a:t>
            </a:r>
            <a:r>
              <a:rPr lang="fr-FR" b="1" i="1" dirty="0">
                <a:solidFill>
                  <a:srgbClr val="FFFF00"/>
                </a:solidFill>
                <a:latin typeface="Arial" charset="0"/>
              </a:rPr>
              <a:t>la chargeuse</a:t>
            </a:r>
            <a:r>
              <a:rPr lang="fr-FR" b="1" i="1" dirty="0">
                <a:solidFill>
                  <a:srgbClr val="CCFF33"/>
                </a:solidFill>
                <a:latin typeface="Arial" charset="0"/>
              </a:rPr>
              <a:t>:</a:t>
            </a:r>
            <a:r>
              <a:rPr lang="fr-FR" b="1" dirty="0">
                <a:latin typeface="Arial" charset="0"/>
              </a:rPr>
              <a:t> 	le plus souvent à pneus, mais parfois à chenilles.</a:t>
            </a:r>
          </a:p>
          <a:p>
            <a:pPr eaLnBrk="1" hangingPunct="1">
              <a:spcBef>
                <a:spcPct val="50000"/>
              </a:spcBef>
            </a:pPr>
            <a:endParaRPr lang="fr-FR" b="1" dirty="0">
              <a:latin typeface="Arial" charset="0"/>
            </a:endParaRPr>
          </a:p>
          <a:p>
            <a:pPr eaLnBrk="1" hangingPunct="1">
              <a:spcBef>
                <a:spcPct val="50000"/>
              </a:spcBef>
            </a:pPr>
            <a:r>
              <a:rPr lang="fr-FR" b="1" dirty="0">
                <a:latin typeface="Arial" charset="0"/>
              </a:rPr>
              <a:t>	- </a:t>
            </a:r>
            <a:r>
              <a:rPr lang="fr-FR" b="1" i="1" dirty="0">
                <a:solidFill>
                  <a:srgbClr val="FFFF00"/>
                </a:solidFill>
                <a:latin typeface="Arial" charset="0"/>
              </a:rPr>
              <a:t>les pelles</a:t>
            </a:r>
            <a:r>
              <a:rPr lang="fr-FR" b="1" i="1" dirty="0">
                <a:solidFill>
                  <a:srgbClr val="CCFF33"/>
                </a:solidFill>
                <a:latin typeface="Arial" charset="0"/>
              </a:rPr>
              <a:t>: 	</a:t>
            </a:r>
            <a:r>
              <a:rPr lang="fr-FR" b="1" dirty="0">
                <a:latin typeface="Arial" charset="0"/>
              </a:rPr>
              <a:t>le plus souvent à chenilles mais parfois à pneus.</a:t>
            </a:r>
          </a:p>
          <a:p>
            <a:pPr eaLnBrk="1" hangingPunct="1">
              <a:spcBef>
                <a:spcPct val="50000"/>
              </a:spcBef>
            </a:pPr>
            <a:endParaRPr lang="fr-FR" b="1" dirty="0">
              <a:latin typeface="Arial" charset="0"/>
            </a:endParaRPr>
          </a:p>
          <a:p>
            <a:pPr eaLnBrk="1" hangingPunct="1">
              <a:spcBef>
                <a:spcPct val="50000"/>
              </a:spcBef>
            </a:pPr>
            <a:r>
              <a:rPr lang="fr-FR" b="1" dirty="0">
                <a:latin typeface="Arial" charset="0"/>
              </a:rPr>
              <a:t>	- </a:t>
            </a:r>
            <a:r>
              <a:rPr lang="fr-FR" b="1" i="1" dirty="0">
                <a:solidFill>
                  <a:srgbClr val="FFFF00"/>
                </a:solidFill>
                <a:latin typeface="Arial" charset="0"/>
              </a:rPr>
              <a:t>les dum</a:t>
            </a:r>
            <a:r>
              <a:rPr lang="fr-FR" b="1" i="1" dirty="0">
                <a:solidFill>
                  <a:srgbClr val="CCFF33"/>
                </a:solidFill>
                <a:latin typeface="Arial" charset="0"/>
              </a:rPr>
              <a:t>pers:	</a:t>
            </a:r>
            <a:r>
              <a:rPr lang="fr-FR" b="1" dirty="0">
                <a:latin typeface="Arial" charset="0"/>
              </a:rPr>
              <a:t> toujours à roues mais il sont articulés ou </a:t>
            </a:r>
            <a:r>
              <a:rPr lang="fr-FR" b="1" dirty="0" smtClean="0">
                <a:latin typeface="Arial" charset="0"/>
              </a:rPr>
              <a:t>rigides</a:t>
            </a:r>
            <a:endParaRPr lang="fr-FR" b="1" dirty="0">
              <a:latin typeface="Arial" charset="0"/>
            </a:endParaRPr>
          </a:p>
          <a:p>
            <a:pPr eaLnBrk="1" hangingPunct="1">
              <a:spcBef>
                <a:spcPct val="50000"/>
              </a:spcBef>
            </a:pPr>
            <a:r>
              <a:rPr lang="fr-FR" b="1" dirty="0">
                <a:latin typeface="Arial" charset="0"/>
              </a:rPr>
              <a:t>	</a:t>
            </a:r>
          </a:p>
          <a:p>
            <a:pPr eaLnBrk="1" hangingPunct="1">
              <a:spcBef>
                <a:spcPct val="50000"/>
              </a:spcBef>
            </a:pPr>
            <a:r>
              <a:rPr lang="fr-FR" b="1" dirty="0">
                <a:latin typeface="Arial" charset="0"/>
              </a:rPr>
              <a:t> </a:t>
            </a:r>
            <a:r>
              <a:rPr lang="fr-FR" b="1" dirty="0" smtClean="0">
                <a:latin typeface="Arial" charset="0"/>
              </a:rPr>
              <a:t>               - </a:t>
            </a:r>
            <a:r>
              <a:rPr lang="fr-FR" b="1" i="1" dirty="0">
                <a:solidFill>
                  <a:srgbClr val="FFFF00"/>
                </a:solidFill>
                <a:latin typeface="Arial" charset="0"/>
              </a:rPr>
              <a:t>le bulldozer</a:t>
            </a:r>
            <a:r>
              <a:rPr lang="fr-FR" b="1" i="1" dirty="0">
                <a:solidFill>
                  <a:srgbClr val="CCFF33"/>
                </a:solidFill>
                <a:latin typeface="Arial" charset="0"/>
              </a:rPr>
              <a:t>:</a:t>
            </a:r>
            <a:r>
              <a:rPr lang="fr-FR" b="1" dirty="0">
                <a:latin typeface="Arial" charset="0"/>
              </a:rPr>
              <a:t> 	toujours à chenilles</a:t>
            </a:r>
            <a:r>
              <a:rPr lang="fr-FR" b="1" dirty="0" smtClean="0">
                <a:latin typeface="Arial" charset="0"/>
              </a:rPr>
              <a:t>.  </a:t>
            </a:r>
            <a:endParaRPr lang="fr-FR" b="1" dirty="0">
              <a:latin typeface="Arial" charset="0"/>
            </a:endParaRPr>
          </a:p>
          <a:p>
            <a:pPr eaLnBrk="1" hangingPunct="1">
              <a:spcBef>
                <a:spcPct val="50000"/>
              </a:spcBef>
            </a:pPr>
            <a:r>
              <a:rPr lang="fr-FR" b="1" dirty="0">
                <a:latin typeface="Arial" charset="0"/>
              </a:rPr>
              <a:t> </a:t>
            </a:r>
            <a:r>
              <a:rPr lang="fr-FR" b="1" dirty="0" smtClean="0">
                <a:latin typeface="Arial" charset="0"/>
              </a:rPr>
              <a:t> Il </a:t>
            </a:r>
            <a:r>
              <a:rPr lang="fr-FR" b="1" dirty="0">
                <a:latin typeface="Arial" charset="0"/>
              </a:rPr>
              <a:t>existe évidemment d’autres machines comme les compacteurs, les tracto-pelles</a:t>
            </a:r>
            <a:r>
              <a:rPr lang="fr-FR" b="1" dirty="0" smtClean="0">
                <a:latin typeface="Arial" charset="0"/>
              </a:rPr>
              <a:t>,                               les foreuses</a:t>
            </a:r>
            <a:r>
              <a:rPr lang="fr-FR" b="1" dirty="0">
                <a:latin typeface="Arial" charset="0"/>
              </a:rPr>
              <a:t>, les décapeuses, les draguelines, etc</a:t>
            </a:r>
            <a:r>
              <a:rPr lang="fr-FR" b="1" dirty="0" smtClean="0">
                <a:latin typeface="Arial" charset="0"/>
              </a:rPr>
              <a:t>… </a:t>
            </a:r>
            <a:endParaRPr lang="fr-FR" b="1" dirty="0">
              <a:latin typeface="Arial" charset="0"/>
            </a:endParaRPr>
          </a:p>
        </p:txBody>
      </p:sp>
      <p:pic>
        <p:nvPicPr>
          <p:cNvPr id="33800" name="Picture 11" descr="MCj0233549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7" y="553954"/>
            <a:ext cx="100012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7535599"/>
      </p:ext>
    </p:extLst>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5" name="Object 5"/>
          <p:cNvGraphicFramePr>
            <a:graphicFrameLocks noGrp="1" noChangeAspect="1"/>
          </p:cNvGraphicFramePr>
          <p:nvPr>
            <p:ph idx="1"/>
          </p:nvPr>
        </p:nvGraphicFramePr>
        <p:xfrm>
          <a:off x="530225" y="4200525"/>
          <a:ext cx="812800" cy="1798638"/>
        </p:xfrm>
        <a:graphic>
          <a:graphicData uri="http://schemas.openxmlformats.org/presentationml/2006/ole">
            <mc:AlternateContent xmlns:mc="http://schemas.openxmlformats.org/markup-compatibility/2006">
              <mc:Choice xmlns:v="urn:schemas-microsoft-com:vml" Requires="v">
                <p:oleObj spid="_x0000_s5205" name="Graphique" r:id="rId4" imgW="1371570" imgH="2181333" progId="MSGraph.Chart.8">
                  <p:embed followColorScheme="full"/>
                </p:oleObj>
              </mc:Choice>
              <mc:Fallback>
                <p:oleObj name="Graphique" r:id="rId4" imgW="1371570" imgH="2181333" progId="MSGraph.Chart.8">
                  <p:embed followColorScheme="full"/>
                  <p:pic>
                    <p:nvPicPr>
                      <p:cNvPr id="0" name="Object 5"/>
                      <p:cNvPicPr>
                        <a:picLocks noChangeAspect="1" noChangeArrowheads="1"/>
                      </p:cNvPicPr>
                      <p:nvPr/>
                    </p:nvPicPr>
                    <p:blipFill>
                      <a:blip r:embed="rId5"/>
                      <a:srcRect/>
                      <a:stretch>
                        <a:fillRect/>
                      </a:stretch>
                    </p:blipFill>
                    <p:spPr bwMode="auto">
                      <a:xfrm>
                        <a:off x="530225" y="4200525"/>
                        <a:ext cx="812800" cy="1798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7586" name="Rectangle 2"/>
          <p:cNvSpPr>
            <a:spLocks noGrp="1" noChangeArrowheads="1"/>
          </p:cNvSpPr>
          <p:nvPr>
            <p:ph type="title"/>
          </p:nvPr>
        </p:nvSpPr>
        <p:spPr/>
        <p:txBody>
          <a:bodyPr lIns="92075" tIns="46038" rIns="92075" bIns="46038"/>
          <a:lstStyle/>
          <a:p>
            <a:pPr eaLnBrk="1" hangingPunct="1">
              <a:defRPr/>
            </a:pPr>
            <a:r>
              <a:rPr lang="fr-FR" sz="3200" dirty="0" smtClean="0"/>
              <a:t/>
            </a:r>
            <a:br>
              <a:rPr lang="fr-FR" sz="3200" dirty="0" smtClean="0"/>
            </a:br>
            <a:endParaRPr lang="fr-FR" sz="3200" dirty="0" smtClean="0"/>
          </a:p>
        </p:txBody>
      </p:sp>
      <p:sp>
        <p:nvSpPr>
          <p:cNvPr id="5123" name="Rectangle 3"/>
          <p:cNvSpPr>
            <a:spLocks noChangeArrowheads="1"/>
          </p:cNvSpPr>
          <p:nvPr/>
        </p:nvSpPr>
        <p:spPr bwMode="auto">
          <a:xfrm>
            <a:off x="971550" y="2349500"/>
            <a:ext cx="7921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spcBef>
                <a:spcPct val="50000"/>
              </a:spcBef>
            </a:pPr>
            <a:r>
              <a:rPr lang="fr-FR" sz="2400">
                <a:latin typeface="Verdana" pitchFamily="34" charset="0"/>
              </a:rPr>
              <a:t> </a:t>
            </a:r>
          </a:p>
        </p:txBody>
      </p:sp>
      <p:sp>
        <p:nvSpPr>
          <p:cNvPr id="5124" name="Rectangle 4"/>
          <p:cNvSpPr>
            <a:spLocks noChangeArrowheads="1"/>
          </p:cNvSpPr>
          <p:nvPr/>
        </p:nvSpPr>
        <p:spPr bwMode="auto">
          <a:xfrm>
            <a:off x="468313" y="2133600"/>
            <a:ext cx="8351837"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spcBef>
                <a:spcPct val="50000"/>
              </a:spcBef>
            </a:pPr>
            <a:endParaRPr lang="fr-FR" sz="2400">
              <a:latin typeface="Verdana" pitchFamily="34" charset="0"/>
            </a:endParaRPr>
          </a:p>
          <a:p>
            <a:pPr eaLnBrk="0" hangingPunct="0">
              <a:spcBef>
                <a:spcPct val="50000"/>
              </a:spcBef>
            </a:pPr>
            <a:endParaRPr lang="fr-FR" sz="2400">
              <a:latin typeface="Verdana" pitchFamily="34" charset="0"/>
            </a:endParaRPr>
          </a:p>
        </p:txBody>
      </p:sp>
      <p:sp>
        <p:nvSpPr>
          <p:cNvPr id="5126" name="Rectangle 6"/>
          <p:cNvSpPr>
            <a:spLocks noChangeArrowheads="1"/>
          </p:cNvSpPr>
          <p:nvPr/>
        </p:nvSpPr>
        <p:spPr bwMode="auto">
          <a:xfrm>
            <a:off x="468312" y="1412875"/>
            <a:ext cx="8675687" cy="535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lgn="ctr" eaLnBrk="0" hangingPunct="0">
              <a:spcBef>
                <a:spcPct val="50000"/>
              </a:spcBef>
            </a:pPr>
            <a:r>
              <a:rPr lang="fr-FR" sz="2400" b="1" dirty="0">
                <a:solidFill>
                  <a:srgbClr val="FFFF00"/>
                </a:solidFill>
                <a:latin typeface="Arial" charset="0"/>
                <a:cs typeface="Arial" charset="0"/>
              </a:rPr>
              <a:t>Avantages</a:t>
            </a:r>
          </a:p>
          <a:p>
            <a:pPr eaLnBrk="0" hangingPunct="0">
              <a:spcBef>
                <a:spcPct val="50000"/>
              </a:spcBef>
              <a:buFontTx/>
              <a:buChar char="-"/>
            </a:pPr>
            <a:r>
              <a:rPr lang="fr-FR" sz="2000" dirty="0">
                <a:latin typeface="Arial" charset="0"/>
                <a:cs typeface="Arial" charset="0"/>
              </a:rPr>
              <a:t> </a:t>
            </a:r>
            <a:r>
              <a:rPr lang="fr-FR" b="1" dirty="0">
                <a:latin typeface="Arial" charset="0"/>
                <a:cs typeface="Arial" charset="0"/>
              </a:rPr>
              <a:t>Risque de fuite plus faible, l’étanchéité est plus simple à réaliser</a:t>
            </a:r>
          </a:p>
          <a:p>
            <a:pPr eaLnBrk="0" hangingPunct="0">
              <a:spcBef>
                <a:spcPct val="50000"/>
              </a:spcBef>
              <a:buFontTx/>
              <a:buChar char="-"/>
            </a:pPr>
            <a:r>
              <a:rPr lang="fr-FR" b="1" dirty="0">
                <a:latin typeface="Arial" charset="0"/>
                <a:cs typeface="Arial" charset="0"/>
              </a:rPr>
              <a:t> Les frais de construction sont moins élevés</a:t>
            </a:r>
          </a:p>
          <a:p>
            <a:pPr eaLnBrk="0" hangingPunct="0">
              <a:spcBef>
                <a:spcPct val="50000"/>
              </a:spcBef>
              <a:buFontTx/>
              <a:buChar char="-"/>
            </a:pPr>
            <a:r>
              <a:rPr lang="fr-FR" b="1" dirty="0">
                <a:latin typeface="Arial" charset="0"/>
                <a:cs typeface="Arial" charset="0"/>
              </a:rPr>
              <a:t> L’action des joints est assistée efficacement par le «bourrelet de graisse» usagée</a:t>
            </a:r>
          </a:p>
          <a:p>
            <a:pPr eaLnBrk="0" hangingPunct="0">
              <a:spcBef>
                <a:spcPct val="50000"/>
              </a:spcBef>
              <a:buFontTx/>
              <a:buChar char="-"/>
            </a:pPr>
            <a:r>
              <a:rPr lang="fr-FR" b="1" dirty="0">
                <a:latin typeface="Arial" charset="0"/>
                <a:cs typeface="Arial" charset="0"/>
              </a:rPr>
              <a:t> L’entretien est généralement plus faible et la lubrification à vie est possible</a:t>
            </a:r>
          </a:p>
          <a:p>
            <a:pPr eaLnBrk="0" hangingPunct="0">
              <a:spcBef>
                <a:spcPct val="50000"/>
              </a:spcBef>
              <a:buFontTx/>
              <a:buChar char="-"/>
            </a:pPr>
            <a:endParaRPr lang="fr-FR" b="1" dirty="0">
              <a:latin typeface="Arial" charset="0"/>
              <a:cs typeface="Arial" charset="0"/>
            </a:endParaRPr>
          </a:p>
          <a:p>
            <a:pPr algn="ctr" eaLnBrk="0" hangingPunct="0">
              <a:spcBef>
                <a:spcPct val="50000"/>
              </a:spcBef>
            </a:pPr>
            <a:r>
              <a:rPr lang="fr-FR" sz="2000" dirty="0">
                <a:solidFill>
                  <a:srgbClr val="FFFF00"/>
                </a:solidFill>
                <a:latin typeface="Arial" charset="0"/>
                <a:cs typeface="Arial" charset="0"/>
              </a:rPr>
              <a:t> </a:t>
            </a:r>
            <a:r>
              <a:rPr lang="fr-FR" sz="2400" b="1" dirty="0">
                <a:solidFill>
                  <a:srgbClr val="FFFF00"/>
                </a:solidFill>
                <a:latin typeface="Arial" charset="0"/>
                <a:cs typeface="Arial" charset="0"/>
              </a:rPr>
              <a:t>Inconvénients</a:t>
            </a:r>
          </a:p>
          <a:p>
            <a:pPr eaLnBrk="0" hangingPunct="0">
              <a:spcBef>
                <a:spcPct val="50000"/>
              </a:spcBef>
              <a:buFontTx/>
              <a:buChar char="-"/>
            </a:pPr>
            <a:r>
              <a:rPr lang="fr-FR" sz="2000" dirty="0">
                <a:latin typeface="Arial" charset="0"/>
                <a:cs typeface="Arial" charset="0"/>
              </a:rPr>
              <a:t> </a:t>
            </a:r>
            <a:r>
              <a:rPr lang="fr-FR" b="1" dirty="0">
                <a:latin typeface="Arial" charset="0"/>
                <a:cs typeface="Arial" charset="0"/>
              </a:rPr>
              <a:t>La graisse est isolante, difficulté pour évacuer les calories</a:t>
            </a:r>
          </a:p>
          <a:p>
            <a:pPr eaLnBrk="0" hangingPunct="0">
              <a:spcBef>
                <a:spcPct val="50000"/>
              </a:spcBef>
              <a:buFontTx/>
              <a:buChar char="-"/>
            </a:pPr>
            <a:r>
              <a:rPr lang="fr-FR" b="1" dirty="0">
                <a:latin typeface="Arial" charset="0"/>
                <a:cs typeface="Arial" charset="0"/>
              </a:rPr>
              <a:t> Les impuretés absorbées par la graisse ne peuvent être évacuées, elles sont      recyclées. C’est particulièrement vrai pour les petits volumes de graisse</a:t>
            </a:r>
          </a:p>
          <a:p>
            <a:pPr eaLnBrk="0" hangingPunct="0">
              <a:spcBef>
                <a:spcPct val="50000"/>
              </a:spcBef>
              <a:buFontTx/>
              <a:buChar char="-"/>
            </a:pPr>
            <a:r>
              <a:rPr lang="fr-FR" b="1" dirty="0">
                <a:latin typeface="Arial" charset="0"/>
                <a:cs typeface="Arial" charset="0"/>
              </a:rPr>
              <a:t> Les vitesses limites sont plus faibles à la graisse par rapport à l’huile</a:t>
            </a:r>
          </a:p>
          <a:p>
            <a:pPr eaLnBrk="0" hangingPunct="0">
              <a:spcBef>
                <a:spcPct val="50000"/>
              </a:spcBef>
              <a:buFontTx/>
              <a:buChar char="-"/>
            </a:pPr>
            <a:r>
              <a:rPr lang="fr-FR" b="1" dirty="0">
                <a:latin typeface="Arial" charset="0"/>
                <a:cs typeface="Arial" charset="0"/>
              </a:rPr>
              <a:t> Au démarrage il y a un risque de couple important en cas de </a:t>
            </a:r>
            <a:r>
              <a:rPr lang="fr-FR" b="1" dirty="0" err="1">
                <a:latin typeface="Arial" charset="0"/>
                <a:cs typeface="Arial" charset="0"/>
              </a:rPr>
              <a:t>surgraissage</a:t>
            </a:r>
            <a:endParaRPr lang="fr-FR" b="1" i="1" dirty="0">
              <a:latin typeface="Arial" charset="0"/>
              <a:cs typeface="Arial" charset="0"/>
            </a:endParaRPr>
          </a:p>
        </p:txBody>
      </p:sp>
      <p:sp>
        <p:nvSpPr>
          <p:cNvPr id="5127" name="Rectangle 7"/>
          <p:cNvSpPr>
            <a:spLocks noChangeArrowheads="1"/>
          </p:cNvSpPr>
          <p:nvPr/>
        </p:nvSpPr>
        <p:spPr bwMode="auto">
          <a:xfrm>
            <a:off x="6659563" y="0"/>
            <a:ext cx="2484437" cy="62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r"/>
            <a:r>
              <a:rPr lang="fr-FR" sz="2800" b="1" dirty="0">
                <a:solidFill>
                  <a:srgbClr val="FFFF00"/>
                </a:solidFill>
                <a:ea typeface="Arial Unicode MS" pitchFamily="34" charset="-128"/>
                <a:cs typeface="Arial" charset="0"/>
              </a:rPr>
              <a:t>Les graisses</a:t>
            </a:r>
          </a:p>
        </p:txBody>
      </p:sp>
      <p:sp>
        <p:nvSpPr>
          <p:cNvPr id="5128" name="Rectangle 8"/>
          <p:cNvSpPr>
            <a:spLocks noChangeArrowheads="1"/>
          </p:cNvSpPr>
          <p:nvPr/>
        </p:nvSpPr>
        <p:spPr bwMode="auto">
          <a:xfrm>
            <a:off x="0" y="620713"/>
            <a:ext cx="9144000" cy="62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fr-FR" sz="2400" b="1" dirty="0">
                <a:solidFill>
                  <a:srgbClr val="FFFF00"/>
                </a:solidFill>
                <a:latin typeface="Arial" charset="0"/>
                <a:ea typeface="Arial Unicode MS" pitchFamily="34" charset="-128"/>
                <a:cs typeface="Arial" charset="0"/>
              </a:rPr>
              <a:t>Généralités</a:t>
            </a:r>
          </a:p>
        </p:txBody>
      </p:sp>
      <p:pic>
        <p:nvPicPr>
          <p:cNvPr id="5129" name="Picture 8" descr="MMj03368570000[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451725" y="476250"/>
            <a:ext cx="1250950"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Espace réservé du numéro de diapositive 5"/>
          <p:cNvSpPr>
            <a:spLocks noGrp="1"/>
          </p:cNvSpPr>
          <p:nvPr>
            <p:ph type="sldNum" sz="quarter" idx="12"/>
          </p:nvPr>
        </p:nvSpPr>
        <p:spPr/>
        <p:txBody>
          <a:bodyPr/>
          <a:lstStyle/>
          <a:p>
            <a:pPr>
              <a:defRPr/>
            </a:pPr>
            <a:fld id="{80253319-6A36-4559-828C-E5770279286F}" type="slidenum">
              <a:rPr lang="fr-FR"/>
              <a:pPr>
                <a:defRPr/>
              </a:pPr>
              <a:t>30</a:t>
            </a:fld>
            <a:endParaRPr lang="fr-FR"/>
          </a:p>
        </p:txBody>
      </p:sp>
      <p:sp>
        <p:nvSpPr>
          <p:cNvPr id="34819" name="Text Box 5"/>
          <p:cNvSpPr txBox="1">
            <a:spLocks noChangeArrowheads="1"/>
          </p:cNvSpPr>
          <p:nvPr/>
        </p:nvSpPr>
        <p:spPr bwMode="auto">
          <a:xfrm>
            <a:off x="-12700" y="704850"/>
            <a:ext cx="9144000" cy="456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34" tIns="43217" rIns="86434" bIns="43217">
            <a:spAutoFit/>
          </a:bodyPr>
          <a:lstStyle>
            <a:lvl1pPr defTabSz="966788" eaLnBrk="0" hangingPunct="0">
              <a:defRPr>
                <a:solidFill>
                  <a:schemeClr val="tx1"/>
                </a:solidFill>
                <a:latin typeface="Tahoma" pitchFamily="34" charset="0"/>
              </a:defRPr>
            </a:lvl1pPr>
            <a:lvl2pPr marL="742950" indent="-285750" defTabSz="966788" eaLnBrk="0" hangingPunct="0">
              <a:defRPr>
                <a:solidFill>
                  <a:schemeClr val="tx1"/>
                </a:solidFill>
                <a:latin typeface="Tahoma" pitchFamily="34" charset="0"/>
              </a:defRPr>
            </a:lvl2pPr>
            <a:lvl3pPr marL="1143000" indent="-228600" defTabSz="966788" eaLnBrk="0" hangingPunct="0">
              <a:defRPr>
                <a:solidFill>
                  <a:schemeClr val="tx1"/>
                </a:solidFill>
                <a:latin typeface="Tahoma" pitchFamily="34" charset="0"/>
              </a:defRPr>
            </a:lvl3pPr>
            <a:lvl4pPr marL="1600200" indent="-228600" defTabSz="966788" eaLnBrk="0" hangingPunct="0">
              <a:defRPr>
                <a:solidFill>
                  <a:schemeClr val="tx1"/>
                </a:solidFill>
                <a:latin typeface="Tahoma" pitchFamily="34" charset="0"/>
              </a:defRPr>
            </a:lvl4pPr>
            <a:lvl5pPr marL="2057400" indent="-228600" defTabSz="966788" eaLnBrk="0" hangingPunct="0">
              <a:defRPr>
                <a:solidFill>
                  <a:schemeClr val="tx1"/>
                </a:solidFill>
                <a:latin typeface="Tahoma" pitchFamily="34" charset="0"/>
              </a:defRPr>
            </a:lvl5pPr>
            <a:lvl6pPr marL="2514600" indent="-228600" defTabSz="966788" eaLnBrk="0" fontAlgn="base" hangingPunct="0">
              <a:spcBef>
                <a:spcPct val="0"/>
              </a:spcBef>
              <a:spcAft>
                <a:spcPct val="0"/>
              </a:spcAft>
              <a:defRPr>
                <a:solidFill>
                  <a:schemeClr val="tx1"/>
                </a:solidFill>
                <a:latin typeface="Tahoma" pitchFamily="34" charset="0"/>
              </a:defRPr>
            </a:lvl6pPr>
            <a:lvl7pPr marL="2971800" indent="-228600" defTabSz="966788" eaLnBrk="0" fontAlgn="base" hangingPunct="0">
              <a:spcBef>
                <a:spcPct val="0"/>
              </a:spcBef>
              <a:spcAft>
                <a:spcPct val="0"/>
              </a:spcAft>
              <a:defRPr>
                <a:solidFill>
                  <a:schemeClr val="tx1"/>
                </a:solidFill>
                <a:latin typeface="Tahoma" pitchFamily="34" charset="0"/>
              </a:defRPr>
            </a:lvl7pPr>
            <a:lvl8pPr marL="3429000" indent="-228600" defTabSz="966788" eaLnBrk="0" fontAlgn="base" hangingPunct="0">
              <a:spcBef>
                <a:spcPct val="0"/>
              </a:spcBef>
              <a:spcAft>
                <a:spcPct val="0"/>
              </a:spcAft>
              <a:defRPr>
                <a:solidFill>
                  <a:schemeClr val="tx1"/>
                </a:solidFill>
                <a:latin typeface="Tahoma" pitchFamily="34" charset="0"/>
              </a:defRPr>
            </a:lvl8pPr>
            <a:lvl9pPr marL="3886200" indent="-228600" defTabSz="966788"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fr-FR" sz="2400" b="1" dirty="0">
                <a:solidFill>
                  <a:srgbClr val="FFFF00"/>
                </a:solidFill>
                <a:latin typeface="Arial" charset="0"/>
              </a:rPr>
              <a:t>Les axes de godets</a:t>
            </a:r>
          </a:p>
        </p:txBody>
      </p:sp>
      <p:sp>
        <p:nvSpPr>
          <p:cNvPr id="34820" name="Text Box 7"/>
          <p:cNvSpPr txBox="1">
            <a:spLocks noChangeArrowheads="1"/>
          </p:cNvSpPr>
          <p:nvPr/>
        </p:nvSpPr>
        <p:spPr bwMode="auto">
          <a:xfrm>
            <a:off x="0" y="1312863"/>
            <a:ext cx="9096375" cy="1356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34" tIns="43217" rIns="86434" bIns="43217">
            <a:spAutoFit/>
          </a:bodyPr>
          <a:lstStyle>
            <a:lvl1pPr defTabSz="966788" eaLnBrk="0" hangingPunct="0">
              <a:defRPr>
                <a:solidFill>
                  <a:schemeClr val="tx1"/>
                </a:solidFill>
                <a:latin typeface="Tahoma" pitchFamily="34" charset="0"/>
              </a:defRPr>
            </a:lvl1pPr>
            <a:lvl2pPr marL="742950" indent="-285750" defTabSz="966788" eaLnBrk="0" hangingPunct="0">
              <a:defRPr>
                <a:solidFill>
                  <a:schemeClr val="tx1"/>
                </a:solidFill>
                <a:latin typeface="Tahoma" pitchFamily="34" charset="0"/>
              </a:defRPr>
            </a:lvl2pPr>
            <a:lvl3pPr marL="1143000" indent="-228600" defTabSz="966788" eaLnBrk="0" hangingPunct="0">
              <a:defRPr>
                <a:solidFill>
                  <a:schemeClr val="tx1"/>
                </a:solidFill>
                <a:latin typeface="Tahoma" pitchFamily="34" charset="0"/>
              </a:defRPr>
            </a:lvl3pPr>
            <a:lvl4pPr marL="1600200" indent="-228600" defTabSz="966788" eaLnBrk="0" hangingPunct="0">
              <a:defRPr>
                <a:solidFill>
                  <a:schemeClr val="tx1"/>
                </a:solidFill>
                <a:latin typeface="Tahoma" pitchFamily="34" charset="0"/>
              </a:defRPr>
            </a:lvl4pPr>
            <a:lvl5pPr marL="2057400" indent="-228600" defTabSz="966788" eaLnBrk="0" hangingPunct="0">
              <a:defRPr>
                <a:solidFill>
                  <a:schemeClr val="tx1"/>
                </a:solidFill>
                <a:latin typeface="Tahoma" pitchFamily="34" charset="0"/>
              </a:defRPr>
            </a:lvl5pPr>
            <a:lvl6pPr marL="2514600" indent="-228600" defTabSz="966788" eaLnBrk="0" fontAlgn="base" hangingPunct="0">
              <a:spcBef>
                <a:spcPct val="0"/>
              </a:spcBef>
              <a:spcAft>
                <a:spcPct val="0"/>
              </a:spcAft>
              <a:defRPr>
                <a:solidFill>
                  <a:schemeClr val="tx1"/>
                </a:solidFill>
                <a:latin typeface="Tahoma" pitchFamily="34" charset="0"/>
              </a:defRPr>
            </a:lvl6pPr>
            <a:lvl7pPr marL="2971800" indent="-228600" defTabSz="966788" eaLnBrk="0" fontAlgn="base" hangingPunct="0">
              <a:spcBef>
                <a:spcPct val="0"/>
              </a:spcBef>
              <a:spcAft>
                <a:spcPct val="0"/>
              </a:spcAft>
              <a:defRPr>
                <a:solidFill>
                  <a:schemeClr val="tx1"/>
                </a:solidFill>
                <a:latin typeface="Tahoma" pitchFamily="34" charset="0"/>
              </a:defRPr>
            </a:lvl7pPr>
            <a:lvl8pPr marL="3429000" indent="-228600" defTabSz="966788" eaLnBrk="0" fontAlgn="base" hangingPunct="0">
              <a:spcBef>
                <a:spcPct val="0"/>
              </a:spcBef>
              <a:spcAft>
                <a:spcPct val="0"/>
              </a:spcAft>
              <a:defRPr>
                <a:solidFill>
                  <a:schemeClr val="tx1"/>
                </a:solidFill>
                <a:latin typeface="Tahoma" pitchFamily="34" charset="0"/>
              </a:defRPr>
            </a:lvl8pPr>
            <a:lvl9pPr marL="3886200" indent="-228600" defTabSz="966788"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fr-FR" sz="1500" b="1" dirty="0">
                <a:latin typeface="Arial" charset="0"/>
              </a:rPr>
              <a:t>Dans ce cas nous sommes en présence d’un frottement de glissement lubrifié en régime limite car il n’y a pas de vitesse suffisante. Les axes sont soumis aux fortes charges et aux chocs.</a:t>
            </a:r>
          </a:p>
          <a:p>
            <a:pPr eaLnBrk="1" hangingPunct="1">
              <a:spcBef>
                <a:spcPct val="50000"/>
              </a:spcBef>
            </a:pPr>
            <a:r>
              <a:rPr lang="fr-FR" sz="1500" b="1" dirty="0">
                <a:latin typeface="Arial" charset="0"/>
              </a:rPr>
              <a:t>L’apport d’additifs solides est important: en particulier le bisulfure de molybdène (MoS</a:t>
            </a:r>
            <a:r>
              <a:rPr lang="fr-FR" sz="1500" b="1" baseline="-25000" dirty="0">
                <a:latin typeface="Arial" charset="0"/>
              </a:rPr>
              <a:t>2</a:t>
            </a:r>
            <a:r>
              <a:rPr lang="fr-FR" sz="1500" b="1" dirty="0">
                <a:latin typeface="Arial" charset="0"/>
              </a:rPr>
              <a:t>) qui est très adhérent au métal. Très adhérent sur le métal il limite l’importance des contacts entre les surfaces. </a:t>
            </a:r>
          </a:p>
        </p:txBody>
      </p:sp>
      <p:grpSp>
        <p:nvGrpSpPr>
          <p:cNvPr id="34821" name="Group 10"/>
          <p:cNvGrpSpPr>
            <a:grpSpLocks/>
          </p:cNvGrpSpPr>
          <p:nvPr/>
        </p:nvGrpSpPr>
        <p:grpSpPr bwMode="auto">
          <a:xfrm>
            <a:off x="5788024" y="3517107"/>
            <a:ext cx="1636712" cy="1689100"/>
            <a:chOff x="409" y="2315"/>
            <a:chExt cx="1496" cy="1525"/>
          </a:xfrm>
        </p:grpSpPr>
        <p:sp>
          <p:nvSpPr>
            <p:cNvPr id="34839" name="Oval 11"/>
            <p:cNvSpPr>
              <a:spLocks noChangeArrowheads="1"/>
            </p:cNvSpPr>
            <p:nvPr/>
          </p:nvSpPr>
          <p:spPr bwMode="auto">
            <a:xfrm>
              <a:off x="409" y="2315"/>
              <a:ext cx="1496" cy="1525"/>
            </a:xfrm>
            <a:prstGeom prst="ellipse">
              <a:avLst/>
            </a:prstGeom>
            <a:solidFill>
              <a:srgbClr val="6FBDC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34840" name="Group 12"/>
            <p:cNvGrpSpPr>
              <a:grpSpLocks/>
            </p:cNvGrpSpPr>
            <p:nvPr/>
          </p:nvGrpSpPr>
          <p:grpSpPr bwMode="auto">
            <a:xfrm>
              <a:off x="458" y="2364"/>
              <a:ext cx="1392" cy="1444"/>
              <a:chOff x="295" y="2069"/>
              <a:chExt cx="1309" cy="1376"/>
            </a:xfrm>
          </p:grpSpPr>
          <p:sp>
            <p:nvSpPr>
              <p:cNvPr id="34841" name="Oval 13"/>
              <p:cNvSpPr>
                <a:spLocks noChangeArrowheads="1"/>
              </p:cNvSpPr>
              <p:nvPr/>
            </p:nvSpPr>
            <p:spPr bwMode="auto">
              <a:xfrm>
                <a:off x="295" y="2069"/>
                <a:ext cx="1309" cy="1361"/>
              </a:xfrm>
              <a:prstGeom prst="ellipse">
                <a:avLst/>
              </a:prstGeom>
              <a:solidFill>
                <a:srgbClr val="CC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4842" name="Oval 14"/>
              <p:cNvSpPr>
                <a:spLocks noChangeArrowheads="1"/>
              </p:cNvSpPr>
              <p:nvPr/>
            </p:nvSpPr>
            <p:spPr bwMode="auto">
              <a:xfrm>
                <a:off x="340" y="2115"/>
                <a:ext cx="1216" cy="133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sp>
        <p:nvSpPr>
          <p:cNvPr id="34822" name="Line 16"/>
          <p:cNvSpPr>
            <a:spLocks noChangeShapeType="1"/>
          </p:cNvSpPr>
          <p:nvPr/>
        </p:nvSpPr>
        <p:spPr bwMode="auto">
          <a:xfrm>
            <a:off x="5368524" y="3475831"/>
            <a:ext cx="1050925" cy="725487"/>
          </a:xfrm>
          <a:prstGeom prst="line">
            <a:avLst/>
          </a:prstGeom>
          <a:noFill/>
          <a:ln w="12700">
            <a:solidFill>
              <a:schemeClr val="tx1"/>
            </a:solidFill>
            <a:prstDash val="lgDash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57" tIns="43228" rIns="86457" bIns="43228"/>
          <a:lstStyle/>
          <a:p>
            <a:endParaRPr lang="fr-FR"/>
          </a:p>
        </p:txBody>
      </p:sp>
      <p:sp>
        <p:nvSpPr>
          <p:cNvPr id="34823" name="Line 17"/>
          <p:cNvSpPr>
            <a:spLocks noChangeShapeType="1"/>
          </p:cNvSpPr>
          <p:nvPr/>
        </p:nvSpPr>
        <p:spPr bwMode="auto">
          <a:xfrm flipV="1">
            <a:off x="6728619" y="3504181"/>
            <a:ext cx="915988" cy="725487"/>
          </a:xfrm>
          <a:prstGeom prst="line">
            <a:avLst/>
          </a:prstGeom>
          <a:noFill/>
          <a:ln w="12700">
            <a:solidFill>
              <a:schemeClr val="tx1"/>
            </a:solidFill>
            <a:prstDash val="lgDash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57" tIns="43228" rIns="86457" bIns="43228"/>
          <a:lstStyle/>
          <a:p>
            <a:endParaRPr lang="fr-FR"/>
          </a:p>
        </p:txBody>
      </p:sp>
      <p:sp>
        <p:nvSpPr>
          <p:cNvPr id="34824" name="Text Box 18"/>
          <p:cNvSpPr txBox="1">
            <a:spLocks noChangeArrowheads="1"/>
          </p:cNvSpPr>
          <p:nvPr/>
        </p:nvSpPr>
        <p:spPr bwMode="auto">
          <a:xfrm>
            <a:off x="6402472" y="4168386"/>
            <a:ext cx="509587"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4" rIns="91428" bIns="45714" anchor="ctr" anchorCtr="1">
            <a:spAutoFit/>
          </a:bodyPr>
          <a:lstStyle>
            <a:lvl1pPr defTabSz="966788" eaLnBrk="0" hangingPunct="0">
              <a:defRPr>
                <a:solidFill>
                  <a:schemeClr val="tx1"/>
                </a:solidFill>
                <a:latin typeface="Tahoma" pitchFamily="34" charset="0"/>
              </a:defRPr>
            </a:lvl1pPr>
            <a:lvl2pPr marL="742950" indent="-285750" defTabSz="966788" eaLnBrk="0" hangingPunct="0">
              <a:defRPr>
                <a:solidFill>
                  <a:schemeClr val="tx1"/>
                </a:solidFill>
                <a:latin typeface="Tahoma" pitchFamily="34" charset="0"/>
              </a:defRPr>
            </a:lvl2pPr>
            <a:lvl3pPr marL="1143000" indent="-228600" defTabSz="966788" eaLnBrk="0" hangingPunct="0">
              <a:defRPr>
                <a:solidFill>
                  <a:schemeClr val="tx1"/>
                </a:solidFill>
                <a:latin typeface="Tahoma" pitchFamily="34" charset="0"/>
              </a:defRPr>
            </a:lvl3pPr>
            <a:lvl4pPr marL="1600200" indent="-228600" defTabSz="966788" eaLnBrk="0" hangingPunct="0">
              <a:defRPr>
                <a:solidFill>
                  <a:schemeClr val="tx1"/>
                </a:solidFill>
                <a:latin typeface="Tahoma" pitchFamily="34" charset="0"/>
              </a:defRPr>
            </a:lvl4pPr>
            <a:lvl5pPr marL="2057400" indent="-228600" defTabSz="966788" eaLnBrk="0" hangingPunct="0">
              <a:defRPr>
                <a:solidFill>
                  <a:schemeClr val="tx1"/>
                </a:solidFill>
                <a:latin typeface="Tahoma" pitchFamily="34" charset="0"/>
              </a:defRPr>
            </a:lvl5pPr>
            <a:lvl6pPr marL="2514600" indent="-228600" defTabSz="966788" eaLnBrk="0" fontAlgn="base" hangingPunct="0">
              <a:spcBef>
                <a:spcPct val="0"/>
              </a:spcBef>
              <a:spcAft>
                <a:spcPct val="0"/>
              </a:spcAft>
              <a:defRPr>
                <a:solidFill>
                  <a:schemeClr val="tx1"/>
                </a:solidFill>
                <a:latin typeface="Tahoma" pitchFamily="34" charset="0"/>
              </a:defRPr>
            </a:lvl6pPr>
            <a:lvl7pPr marL="2971800" indent="-228600" defTabSz="966788" eaLnBrk="0" fontAlgn="base" hangingPunct="0">
              <a:spcBef>
                <a:spcPct val="0"/>
              </a:spcBef>
              <a:spcAft>
                <a:spcPct val="0"/>
              </a:spcAft>
              <a:defRPr>
                <a:solidFill>
                  <a:schemeClr val="tx1"/>
                </a:solidFill>
                <a:latin typeface="Tahoma" pitchFamily="34" charset="0"/>
              </a:defRPr>
            </a:lvl7pPr>
            <a:lvl8pPr marL="3429000" indent="-228600" defTabSz="966788" eaLnBrk="0" fontAlgn="base" hangingPunct="0">
              <a:spcBef>
                <a:spcPct val="0"/>
              </a:spcBef>
              <a:spcAft>
                <a:spcPct val="0"/>
              </a:spcAft>
              <a:defRPr>
                <a:solidFill>
                  <a:schemeClr val="tx1"/>
                </a:solidFill>
                <a:latin typeface="Tahoma" pitchFamily="34" charset="0"/>
              </a:defRPr>
            </a:lvl8pPr>
            <a:lvl9pPr marL="3886200" indent="-228600" defTabSz="966788"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1400" dirty="0">
                <a:latin typeface="Arial" charset="0"/>
              </a:rPr>
              <a:t>Axe</a:t>
            </a:r>
          </a:p>
        </p:txBody>
      </p:sp>
      <p:sp>
        <p:nvSpPr>
          <p:cNvPr id="34825" name="Text Box 19"/>
          <p:cNvSpPr txBox="1">
            <a:spLocks noChangeArrowheads="1"/>
          </p:cNvSpPr>
          <p:nvPr/>
        </p:nvSpPr>
        <p:spPr bwMode="auto">
          <a:xfrm>
            <a:off x="7775575" y="3838574"/>
            <a:ext cx="900112" cy="29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4" rIns="91428" bIns="45714" anchor="ctr" anchorCtr="1">
            <a:spAutoFit/>
          </a:bodyPr>
          <a:lstStyle>
            <a:lvl1pPr defTabSz="966788" eaLnBrk="0" hangingPunct="0">
              <a:defRPr>
                <a:solidFill>
                  <a:schemeClr val="tx1"/>
                </a:solidFill>
                <a:latin typeface="Tahoma" pitchFamily="34" charset="0"/>
              </a:defRPr>
            </a:lvl1pPr>
            <a:lvl2pPr marL="742950" indent="-285750" defTabSz="966788" eaLnBrk="0" hangingPunct="0">
              <a:defRPr>
                <a:solidFill>
                  <a:schemeClr val="tx1"/>
                </a:solidFill>
                <a:latin typeface="Tahoma" pitchFamily="34" charset="0"/>
              </a:defRPr>
            </a:lvl2pPr>
            <a:lvl3pPr marL="1143000" indent="-228600" defTabSz="966788" eaLnBrk="0" hangingPunct="0">
              <a:defRPr>
                <a:solidFill>
                  <a:schemeClr val="tx1"/>
                </a:solidFill>
                <a:latin typeface="Tahoma" pitchFamily="34" charset="0"/>
              </a:defRPr>
            </a:lvl3pPr>
            <a:lvl4pPr marL="1600200" indent="-228600" defTabSz="966788" eaLnBrk="0" hangingPunct="0">
              <a:defRPr>
                <a:solidFill>
                  <a:schemeClr val="tx1"/>
                </a:solidFill>
                <a:latin typeface="Tahoma" pitchFamily="34" charset="0"/>
              </a:defRPr>
            </a:lvl4pPr>
            <a:lvl5pPr marL="2057400" indent="-228600" defTabSz="966788" eaLnBrk="0" hangingPunct="0">
              <a:defRPr>
                <a:solidFill>
                  <a:schemeClr val="tx1"/>
                </a:solidFill>
                <a:latin typeface="Tahoma" pitchFamily="34" charset="0"/>
              </a:defRPr>
            </a:lvl5pPr>
            <a:lvl6pPr marL="2514600" indent="-228600" defTabSz="966788" eaLnBrk="0" fontAlgn="base" hangingPunct="0">
              <a:spcBef>
                <a:spcPct val="0"/>
              </a:spcBef>
              <a:spcAft>
                <a:spcPct val="0"/>
              </a:spcAft>
              <a:defRPr>
                <a:solidFill>
                  <a:schemeClr val="tx1"/>
                </a:solidFill>
                <a:latin typeface="Tahoma" pitchFamily="34" charset="0"/>
              </a:defRPr>
            </a:lvl6pPr>
            <a:lvl7pPr marL="2971800" indent="-228600" defTabSz="966788" eaLnBrk="0" fontAlgn="base" hangingPunct="0">
              <a:spcBef>
                <a:spcPct val="0"/>
              </a:spcBef>
              <a:spcAft>
                <a:spcPct val="0"/>
              </a:spcAft>
              <a:defRPr>
                <a:solidFill>
                  <a:schemeClr val="tx1"/>
                </a:solidFill>
                <a:latin typeface="Tahoma" pitchFamily="34" charset="0"/>
              </a:defRPr>
            </a:lvl7pPr>
            <a:lvl8pPr marL="3429000" indent="-228600" defTabSz="966788" eaLnBrk="0" fontAlgn="base" hangingPunct="0">
              <a:spcBef>
                <a:spcPct val="0"/>
              </a:spcBef>
              <a:spcAft>
                <a:spcPct val="0"/>
              </a:spcAft>
              <a:defRPr>
                <a:solidFill>
                  <a:schemeClr val="tx1"/>
                </a:solidFill>
                <a:latin typeface="Tahoma" pitchFamily="34" charset="0"/>
              </a:defRPr>
            </a:lvl8pPr>
            <a:lvl9pPr marL="3886200" indent="-228600" defTabSz="966788"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1300" b="1" dirty="0">
                <a:solidFill>
                  <a:srgbClr val="CCFF33"/>
                </a:solidFill>
                <a:latin typeface="Arial" charset="0"/>
              </a:rPr>
              <a:t>Graisse</a:t>
            </a:r>
          </a:p>
        </p:txBody>
      </p:sp>
      <p:sp>
        <p:nvSpPr>
          <p:cNvPr id="34826" name="Text Box 20"/>
          <p:cNvSpPr txBox="1">
            <a:spLocks noChangeArrowheads="1"/>
          </p:cNvSpPr>
          <p:nvPr/>
        </p:nvSpPr>
        <p:spPr bwMode="auto">
          <a:xfrm>
            <a:off x="7810500" y="4461263"/>
            <a:ext cx="965200" cy="307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8" tIns="45714" rIns="91428" bIns="45714" anchor="ctr" anchorCtr="1">
            <a:spAutoFit/>
          </a:bodyPr>
          <a:lstStyle>
            <a:lvl1pPr defTabSz="966788" eaLnBrk="0" hangingPunct="0">
              <a:defRPr>
                <a:solidFill>
                  <a:schemeClr val="tx1"/>
                </a:solidFill>
                <a:latin typeface="Tahoma" pitchFamily="34" charset="0"/>
              </a:defRPr>
            </a:lvl1pPr>
            <a:lvl2pPr marL="742950" indent="-285750" defTabSz="966788" eaLnBrk="0" hangingPunct="0">
              <a:defRPr>
                <a:solidFill>
                  <a:schemeClr val="tx1"/>
                </a:solidFill>
                <a:latin typeface="Tahoma" pitchFamily="34" charset="0"/>
              </a:defRPr>
            </a:lvl2pPr>
            <a:lvl3pPr marL="1143000" indent="-228600" defTabSz="966788" eaLnBrk="0" hangingPunct="0">
              <a:defRPr>
                <a:solidFill>
                  <a:schemeClr val="tx1"/>
                </a:solidFill>
                <a:latin typeface="Tahoma" pitchFamily="34" charset="0"/>
              </a:defRPr>
            </a:lvl3pPr>
            <a:lvl4pPr marL="1600200" indent="-228600" defTabSz="966788" eaLnBrk="0" hangingPunct="0">
              <a:defRPr>
                <a:solidFill>
                  <a:schemeClr val="tx1"/>
                </a:solidFill>
                <a:latin typeface="Tahoma" pitchFamily="34" charset="0"/>
              </a:defRPr>
            </a:lvl4pPr>
            <a:lvl5pPr marL="2057400" indent="-228600" defTabSz="966788" eaLnBrk="0" hangingPunct="0">
              <a:defRPr>
                <a:solidFill>
                  <a:schemeClr val="tx1"/>
                </a:solidFill>
                <a:latin typeface="Tahoma" pitchFamily="34" charset="0"/>
              </a:defRPr>
            </a:lvl5pPr>
            <a:lvl6pPr marL="2514600" indent="-228600" defTabSz="966788" eaLnBrk="0" fontAlgn="base" hangingPunct="0">
              <a:spcBef>
                <a:spcPct val="0"/>
              </a:spcBef>
              <a:spcAft>
                <a:spcPct val="0"/>
              </a:spcAft>
              <a:defRPr>
                <a:solidFill>
                  <a:schemeClr val="tx1"/>
                </a:solidFill>
                <a:latin typeface="Tahoma" pitchFamily="34" charset="0"/>
              </a:defRPr>
            </a:lvl6pPr>
            <a:lvl7pPr marL="2971800" indent="-228600" defTabSz="966788" eaLnBrk="0" fontAlgn="base" hangingPunct="0">
              <a:spcBef>
                <a:spcPct val="0"/>
              </a:spcBef>
              <a:spcAft>
                <a:spcPct val="0"/>
              </a:spcAft>
              <a:defRPr>
                <a:solidFill>
                  <a:schemeClr val="tx1"/>
                </a:solidFill>
                <a:latin typeface="Tahoma" pitchFamily="34" charset="0"/>
              </a:defRPr>
            </a:lvl7pPr>
            <a:lvl8pPr marL="3429000" indent="-228600" defTabSz="966788" eaLnBrk="0" fontAlgn="base" hangingPunct="0">
              <a:spcBef>
                <a:spcPct val="0"/>
              </a:spcBef>
              <a:spcAft>
                <a:spcPct val="0"/>
              </a:spcAft>
              <a:defRPr>
                <a:solidFill>
                  <a:schemeClr val="tx1"/>
                </a:solidFill>
                <a:latin typeface="Tahoma" pitchFamily="34" charset="0"/>
              </a:defRPr>
            </a:lvl8pPr>
            <a:lvl9pPr marL="3886200" indent="-228600" defTabSz="966788"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1400" b="1" dirty="0">
                <a:latin typeface="Arial" charset="0"/>
              </a:rPr>
              <a:t>Bague</a:t>
            </a:r>
          </a:p>
        </p:txBody>
      </p:sp>
      <p:sp>
        <p:nvSpPr>
          <p:cNvPr id="34827" name="Line 21"/>
          <p:cNvSpPr>
            <a:spLocks noChangeShapeType="1"/>
          </p:cNvSpPr>
          <p:nvPr/>
        </p:nvSpPr>
        <p:spPr bwMode="auto">
          <a:xfrm flipH="1">
            <a:off x="7288738" y="4008310"/>
            <a:ext cx="595313" cy="146050"/>
          </a:xfrm>
          <a:prstGeom prst="line">
            <a:avLst/>
          </a:prstGeom>
          <a:noFill/>
          <a:ln w="12700">
            <a:solidFill>
              <a:srgbClr val="FFFF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57" tIns="43228" rIns="86457" bIns="43228"/>
          <a:lstStyle/>
          <a:p>
            <a:endParaRPr lang="fr-FR"/>
          </a:p>
        </p:txBody>
      </p:sp>
      <p:sp>
        <p:nvSpPr>
          <p:cNvPr id="34828" name="Line 22"/>
          <p:cNvSpPr>
            <a:spLocks noChangeShapeType="1"/>
          </p:cNvSpPr>
          <p:nvPr/>
        </p:nvSpPr>
        <p:spPr bwMode="auto">
          <a:xfrm flipH="1" flipV="1">
            <a:off x="7424736" y="4362354"/>
            <a:ext cx="461962" cy="117475"/>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57" tIns="43228" rIns="86457" bIns="43228"/>
          <a:lstStyle/>
          <a:p>
            <a:endParaRPr lang="fr-FR"/>
          </a:p>
        </p:txBody>
      </p:sp>
      <p:sp>
        <p:nvSpPr>
          <p:cNvPr id="34829" name="Text Box 23"/>
          <p:cNvSpPr txBox="1">
            <a:spLocks noChangeArrowheads="1"/>
          </p:cNvSpPr>
          <p:nvPr/>
        </p:nvSpPr>
        <p:spPr bwMode="auto">
          <a:xfrm>
            <a:off x="5124450" y="2741613"/>
            <a:ext cx="2840038"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4" rIns="91428" bIns="45714" anchor="ctr" anchorCtr="1">
            <a:spAutoFit/>
          </a:bodyPr>
          <a:lstStyle>
            <a:lvl1pPr defTabSz="966788" eaLnBrk="0" hangingPunct="0">
              <a:defRPr>
                <a:solidFill>
                  <a:schemeClr val="tx1"/>
                </a:solidFill>
                <a:latin typeface="Tahoma" pitchFamily="34" charset="0"/>
              </a:defRPr>
            </a:lvl1pPr>
            <a:lvl2pPr marL="742950" indent="-285750" defTabSz="966788" eaLnBrk="0" hangingPunct="0">
              <a:defRPr>
                <a:solidFill>
                  <a:schemeClr val="tx1"/>
                </a:solidFill>
                <a:latin typeface="Tahoma" pitchFamily="34" charset="0"/>
              </a:defRPr>
            </a:lvl2pPr>
            <a:lvl3pPr marL="1143000" indent="-228600" defTabSz="966788" eaLnBrk="0" hangingPunct="0">
              <a:defRPr>
                <a:solidFill>
                  <a:schemeClr val="tx1"/>
                </a:solidFill>
                <a:latin typeface="Tahoma" pitchFamily="34" charset="0"/>
              </a:defRPr>
            </a:lvl3pPr>
            <a:lvl4pPr marL="1600200" indent="-228600" defTabSz="966788" eaLnBrk="0" hangingPunct="0">
              <a:defRPr>
                <a:solidFill>
                  <a:schemeClr val="tx1"/>
                </a:solidFill>
                <a:latin typeface="Tahoma" pitchFamily="34" charset="0"/>
              </a:defRPr>
            </a:lvl4pPr>
            <a:lvl5pPr marL="2057400" indent="-228600" defTabSz="966788" eaLnBrk="0" hangingPunct="0">
              <a:defRPr>
                <a:solidFill>
                  <a:schemeClr val="tx1"/>
                </a:solidFill>
                <a:latin typeface="Tahoma" pitchFamily="34" charset="0"/>
              </a:defRPr>
            </a:lvl5pPr>
            <a:lvl6pPr marL="2514600" indent="-228600" defTabSz="966788" eaLnBrk="0" fontAlgn="base" hangingPunct="0">
              <a:spcBef>
                <a:spcPct val="0"/>
              </a:spcBef>
              <a:spcAft>
                <a:spcPct val="0"/>
              </a:spcAft>
              <a:defRPr>
                <a:solidFill>
                  <a:schemeClr val="tx1"/>
                </a:solidFill>
                <a:latin typeface="Tahoma" pitchFamily="34" charset="0"/>
              </a:defRPr>
            </a:lvl6pPr>
            <a:lvl7pPr marL="2971800" indent="-228600" defTabSz="966788" eaLnBrk="0" fontAlgn="base" hangingPunct="0">
              <a:spcBef>
                <a:spcPct val="0"/>
              </a:spcBef>
              <a:spcAft>
                <a:spcPct val="0"/>
              </a:spcAft>
              <a:defRPr>
                <a:solidFill>
                  <a:schemeClr val="tx1"/>
                </a:solidFill>
                <a:latin typeface="Tahoma" pitchFamily="34" charset="0"/>
              </a:defRPr>
            </a:lvl7pPr>
            <a:lvl8pPr marL="3429000" indent="-228600" defTabSz="966788" eaLnBrk="0" fontAlgn="base" hangingPunct="0">
              <a:spcBef>
                <a:spcPct val="0"/>
              </a:spcBef>
              <a:spcAft>
                <a:spcPct val="0"/>
              </a:spcAft>
              <a:defRPr>
                <a:solidFill>
                  <a:schemeClr val="tx1"/>
                </a:solidFill>
                <a:latin typeface="Tahoma" pitchFamily="34" charset="0"/>
              </a:defRPr>
            </a:lvl8pPr>
            <a:lvl9pPr marL="3886200" indent="-228600" defTabSz="966788"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1400" b="1" dirty="0">
                <a:latin typeface="Arial" charset="0"/>
              </a:rPr>
              <a:t>Mouvement alterné sectoriel</a:t>
            </a:r>
          </a:p>
        </p:txBody>
      </p:sp>
      <p:sp>
        <p:nvSpPr>
          <p:cNvPr id="34830" name="AutoShape 26"/>
          <p:cNvSpPr>
            <a:spLocks noChangeArrowheads="1"/>
          </p:cNvSpPr>
          <p:nvPr/>
        </p:nvSpPr>
        <p:spPr bwMode="auto">
          <a:xfrm rot="-2190815">
            <a:off x="5726113" y="3157538"/>
            <a:ext cx="254000" cy="128587"/>
          </a:xfrm>
          <a:prstGeom prst="leftArrow">
            <a:avLst>
              <a:gd name="adj1" fmla="val 50000"/>
              <a:gd name="adj2" fmla="val 50005"/>
            </a:avLst>
          </a:prstGeom>
          <a:solidFill>
            <a:srgbClr val="0000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57" tIns="43228" rIns="86457" bIns="43228" anchor="ctr"/>
          <a:lstStyle/>
          <a:p>
            <a:endParaRPr lang="fr-FR"/>
          </a:p>
        </p:txBody>
      </p:sp>
      <p:sp>
        <p:nvSpPr>
          <p:cNvPr id="34831" name="AutoShape 27"/>
          <p:cNvSpPr>
            <a:spLocks noChangeArrowheads="1"/>
          </p:cNvSpPr>
          <p:nvPr/>
        </p:nvSpPr>
        <p:spPr bwMode="auto">
          <a:xfrm rot="-8942829">
            <a:off x="7059613" y="3157538"/>
            <a:ext cx="254000" cy="128587"/>
          </a:xfrm>
          <a:prstGeom prst="leftArrow">
            <a:avLst>
              <a:gd name="adj1" fmla="val 50000"/>
              <a:gd name="adj2" fmla="val 50005"/>
            </a:avLst>
          </a:prstGeom>
          <a:solidFill>
            <a:srgbClr val="0000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57" tIns="43228" rIns="86457" bIns="43228" anchor="ctr"/>
          <a:lstStyle/>
          <a:p>
            <a:endParaRPr lang="fr-FR"/>
          </a:p>
        </p:txBody>
      </p:sp>
      <p:sp>
        <p:nvSpPr>
          <p:cNvPr id="34832" name="Text Box 28"/>
          <p:cNvSpPr txBox="1">
            <a:spLocks noChangeArrowheads="1"/>
          </p:cNvSpPr>
          <p:nvPr/>
        </p:nvSpPr>
        <p:spPr bwMode="auto">
          <a:xfrm>
            <a:off x="23155" y="6043612"/>
            <a:ext cx="9131300" cy="548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34" tIns="43217" rIns="86434" bIns="43217">
            <a:spAutoFit/>
          </a:bodyPr>
          <a:lstStyle>
            <a:lvl1pPr defTabSz="966788" eaLnBrk="0" hangingPunct="0">
              <a:defRPr>
                <a:solidFill>
                  <a:schemeClr val="tx1"/>
                </a:solidFill>
                <a:latin typeface="Tahoma" pitchFamily="34" charset="0"/>
              </a:defRPr>
            </a:lvl1pPr>
            <a:lvl2pPr marL="742950" indent="-285750" defTabSz="966788" eaLnBrk="0" hangingPunct="0">
              <a:defRPr>
                <a:solidFill>
                  <a:schemeClr val="tx1"/>
                </a:solidFill>
                <a:latin typeface="Tahoma" pitchFamily="34" charset="0"/>
              </a:defRPr>
            </a:lvl2pPr>
            <a:lvl3pPr marL="1143000" indent="-228600" defTabSz="966788" eaLnBrk="0" hangingPunct="0">
              <a:defRPr>
                <a:solidFill>
                  <a:schemeClr val="tx1"/>
                </a:solidFill>
                <a:latin typeface="Tahoma" pitchFamily="34" charset="0"/>
              </a:defRPr>
            </a:lvl3pPr>
            <a:lvl4pPr marL="1600200" indent="-228600" defTabSz="966788" eaLnBrk="0" hangingPunct="0">
              <a:defRPr>
                <a:solidFill>
                  <a:schemeClr val="tx1"/>
                </a:solidFill>
                <a:latin typeface="Tahoma" pitchFamily="34" charset="0"/>
              </a:defRPr>
            </a:lvl4pPr>
            <a:lvl5pPr marL="2057400" indent="-228600" defTabSz="966788" eaLnBrk="0" hangingPunct="0">
              <a:defRPr>
                <a:solidFill>
                  <a:schemeClr val="tx1"/>
                </a:solidFill>
                <a:latin typeface="Tahoma" pitchFamily="34" charset="0"/>
              </a:defRPr>
            </a:lvl5pPr>
            <a:lvl6pPr marL="2514600" indent="-228600" defTabSz="966788" eaLnBrk="0" fontAlgn="base" hangingPunct="0">
              <a:spcBef>
                <a:spcPct val="0"/>
              </a:spcBef>
              <a:spcAft>
                <a:spcPct val="0"/>
              </a:spcAft>
              <a:defRPr>
                <a:solidFill>
                  <a:schemeClr val="tx1"/>
                </a:solidFill>
                <a:latin typeface="Tahoma" pitchFamily="34" charset="0"/>
              </a:defRPr>
            </a:lvl6pPr>
            <a:lvl7pPr marL="2971800" indent="-228600" defTabSz="966788" eaLnBrk="0" fontAlgn="base" hangingPunct="0">
              <a:spcBef>
                <a:spcPct val="0"/>
              </a:spcBef>
              <a:spcAft>
                <a:spcPct val="0"/>
              </a:spcAft>
              <a:defRPr>
                <a:solidFill>
                  <a:schemeClr val="tx1"/>
                </a:solidFill>
                <a:latin typeface="Tahoma" pitchFamily="34" charset="0"/>
              </a:defRPr>
            </a:lvl7pPr>
            <a:lvl8pPr marL="3429000" indent="-228600" defTabSz="966788" eaLnBrk="0" fontAlgn="base" hangingPunct="0">
              <a:spcBef>
                <a:spcPct val="0"/>
              </a:spcBef>
              <a:spcAft>
                <a:spcPct val="0"/>
              </a:spcAft>
              <a:defRPr>
                <a:solidFill>
                  <a:schemeClr val="tx1"/>
                </a:solidFill>
                <a:latin typeface="Tahoma" pitchFamily="34" charset="0"/>
              </a:defRPr>
            </a:lvl8pPr>
            <a:lvl9pPr marL="3886200" indent="-228600" defTabSz="966788"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1500" b="1" dirty="0">
                <a:latin typeface="Arial" charset="0"/>
              </a:rPr>
              <a:t>Pour des raisons de commodité les axes sont graissés avec la même graisse que le reste de l’engin.</a:t>
            </a:r>
          </a:p>
        </p:txBody>
      </p:sp>
      <p:sp>
        <p:nvSpPr>
          <p:cNvPr id="34833" name="Rectangle 29"/>
          <p:cNvSpPr>
            <a:spLocks noChangeArrowheads="1"/>
          </p:cNvSpPr>
          <p:nvPr/>
        </p:nvSpPr>
        <p:spPr bwMode="auto">
          <a:xfrm>
            <a:off x="0" y="6396038"/>
            <a:ext cx="91440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38" tIns="46019" rIns="92038" bIns="46019" anchor="ctr"/>
          <a:lstStyle/>
          <a:p>
            <a:pPr algn="ctr" defTabSz="912813">
              <a:spcBef>
                <a:spcPct val="50000"/>
              </a:spcBef>
            </a:pPr>
            <a:endParaRPr lang="fr-FR" sz="1900" b="1" dirty="0">
              <a:solidFill>
                <a:schemeClr val="accent2"/>
              </a:solidFill>
              <a:ea typeface="Arial Unicode MS" pitchFamily="34" charset="-128"/>
              <a:cs typeface="Arial" charset="0"/>
            </a:endParaRPr>
          </a:p>
        </p:txBody>
      </p:sp>
      <p:sp>
        <p:nvSpPr>
          <p:cNvPr id="34834" name="Rectangle 31"/>
          <p:cNvSpPr>
            <a:spLocks noChangeArrowheads="1"/>
          </p:cNvSpPr>
          <p:nvPr/>
        </p:nvSpPr>
        <p:spPr bwMode="auto">
          <a:xfrm>
            <a:off x="12700" y="5349875"/>
            <a:ext cx="91313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38" tIns="46019" rIns="92038" bIns="46019" anchor="ctr"/>
          <a:lstStyle/>
          <a:p>
            <a:pPr algn="ctr" defTabSz="912813">
              <a:spcBef>
                <a:spcPct val="50000"/>
              </a:spcBef>
            </a:pPr>
            <a:endParaRPr lang="fr-FR" sz="1900" b="1" dirty="0">
              <a:solidFill>
                <a:schemeClr val="accent2"/>
              </a:solidFill>
              <a:ea typeface="Arial Unicode MS" pitchFamily="34" charset="-128"/>
              <a:cs typeface="Arial" charset="0"/>
            </a:endParaRPr>
          </a:p>
        </p:txBody>
      </p:sp>
      <p:sp>
        <p:nvSpPr>
          <p:cNvPr id="34835" name="Rectangle 32"/>
          <p:cNvSpPr>
            <a:spLocks noChangeArrowheads="1"/>
          </p:cNvSpPr>
          <p:nvPr/>
        </p:nvSpPr>
        <p:spPr bwMode="auto">
          <a:xfrm>
            <a:off x="2865437" y="0"/>
            <a:ext cx="623093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62" tIns="46032" rIns="92062" bIns="46032" anchor="ctr"/>
          <a:lstStyle/>
          <a:p>
            <a:pPr algn="ctr" defTabSz="912813"/>
            <a:r>
              <a:rPr lang="fr-FR" sz="3000" b="1" dirty="0">
                <a:solidFill>
                  <a:srgbClr val="FFFF00"/>
                </a:solidFill>
                <a:ea typeface="Arial Unicode MS" pitchFamily="34" charset="-128"/>
                <a:cs typeface="Arial" charset="0"/>
              </a:rPr>
              <a:t>Les engins de TP</a:t>
            </a:r>
          </a:p>
        </p:txBody>
      </p:sp>
      <p:pic>
        <p:nvPicPr>
          <p:cNvPr id="34836"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4499" y="3447762"/>
            <a:ext cx="1435100" cy="195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7" name="AutoShape 35"/>
          <p:cNvSpPr>
            <a:spLocks noChangeArrowheads="1"/>
          </p:cNvSpPr>
          <p:nvPr/>
        </p:nvSpPr>
        <p:spPr bwMode="auto">
          <a:xfrm rot="562012">
            <a:off x="3213215" y="3677669"/>
            <a:ext cx="2171700" cy="34925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00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57" tIns="43228" rIns="86457" bIns="43228" anchor="ctr"/>
          <a:lstStyle/>
          <a:p>
            <a:endParaRPr lang="fr-FR"/>
          </a:p>
        </p:txBody>
      </p:sp>
      <p:pic>
        <p:nvPicPr>
          <p:cNvPr id="34838" name="Picture 11" descr="MCj0233549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5575" y="581024"/>
            <a:ext cx="100012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2045395"/>
      </p:ext>
    </p:extLst>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numéro de diapositive 5"/>
          <p:cNvSpPr>
            <a:spLocks noGrp="1"/>
          </p:cNvSpPr>
          <p:nvPr>
            <p:ph type="sldNum" sz="quarter" idx="12"/>
          </p:nvPr>
        </p:nvSpPr>
        <p:spPr/>
        <p:txBody>
          <a:bodyPr/>
          <a:lstStyle/>
          <a:p>
            <a:pPr>
              <a:defRPr/>
            </a:pPr>
            <a:fld id="{EFE8EB10-82EB-4E8A-B504-A38C6C6BC3B3}" type="slidenum">
              <a:rPr lang="fr-FR"/>
              <a:pPr>
                <a:defRPr/>
              </a:pPr>
              <a:t>31</a:t>
            </a:fld>
            <a:endParaRPr lang="fr-FR"/>
          </a:p>
        </p:txBody>
      </p:sp>
      <p:sp>
        <p:nvSpPr>
          <p:cNvPr id="452610" name="Rectangle 2"/>
          <p:cNvSpPr>
            <a:spLocks noGrp="1" noChangeArrowheads="1"/>
          </p:cNvSpPr>
          <p:nvPr>
            <p:ph type="title"/>
          </p:nvPr>
        </p:nvSpPr>
        <p:spPr>
          <a:xfrm>
            <a:off x="0" y="1987550"/>
            <a:ext cx="9144000" cy="1143000"/>
          </a:xfrm>
        </p:spPr>
        <p:txBody>
          <a:bodyPr/>
          <a:lstStyle/>
          <a:p>
            <a:pPr>
              <a:defRPr/>
            </a:pPr>
            <a:r>
              <a:rPr lang="fr-FR" sz="3800" b="1" dirty="0" smtClean="0">
                <a:solidFill>
                  <a:srgbClr val="CCFF33"/>
                </a:solidFill>
                <a:latin typeface="Arial Black" pitchFamily="34" charset="0"/>
                <a:ea typeface="Arial Unicode MS" pitchFamily="34" charset="-128"/>
                <a:cs typeface="Arial" charset="0"/>
              </a:rPr>
              <a:t>                 CARRIERES</a:t>
            </a:r>
            <a:endParaRPr lang="fr-FR" sz="3800" b="1" dirty="0">
              <a:solidFill>
                <a:srgbClr val="333399"/>
              </a:solidFill>
              <a:latin typeface="Arial Black" pitchFamily="34" charset="0"/>
              <a:ea typeface="Arial Unicode MS" pitchFamily="34" charset="-128"/>
              <a:cs typeface="Arial" charset="0"/>
            </a:endParaRPr>
          </a:p>
        </p:txBody>
      </p:sp>
      <p:sp>
        <p:nvSpPr>
          <p:cNvPr id="35844" name="Object 3"/>
          <p:cNvSpPr>
            <a:spLocks noChangeArrowheads="1"/>
          </p:cNvSpPr>
          <p:nvPr/>
        </p:nvSpPr>
        <p:spPr bwMode="auto">
          <a:xfrm>
            <a:off x="0" y="0"/>
            <a:ext cx="2855913" cy="103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57" tIns="43228" rIns="86457" bIns="43228"/>
          <a:lstStyle/>
          <a:p>
            <a:endParaRPr lang="fr-FR"/>
          </a:p>
        </p:txBody>
      </p:sp>
      <p:sp>
        <p:nvSpPr>
          <p:cNvPr id="35845" name="Rectangle 6"/>
          <p:cNvSpPr>
            <a:spLocks noChangeArrowheads="1"/>
          </p:cNvSpPr>
          <p:nvPr/>
        </p:nvSpPr>
        <p:spPr bwMode="auto">
          <a:xfrm>
            <a:off x="0" y="3290888"/>
            <a:ext cx="9144000" cy="1239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26" tIns="46013" rIns="92026" bIns="46013" anchor="ctr"/>
          <a:lstStyle/>
          <a:p>
            <a:pPr algn="ctr" defTabSz="912813"/>
            <a:r>
              <a:rPr lang="fr-FR" sz="3400" b="1">
                <a:solidFill>
                  <a:srgbClr val="FF0000"/>
                </a:solidFill>
                <a:ea typeface="Arial Unicode MS" pitchFamily="34" charset="-128"/>
                <a:cs typeface="Arial" charset="0"/>
              </a:rPr>
              <a:t>Les matériels fixes</a:t>
            </a:r>
          </a:p>
        </p:txBody>
      </p:sp>
      <p:sp>
        <p:nvSpPr>
          <p:cNvPr id="35846" name="Line 7"/>
          <p:cNvSpPr>
            <a:spLocks noChangeShapeType="1"/>
          </p:cNvSpPr>
          <p:nvPr/>
        </p:nvSpPr>
        <p:spPr bwMode="auto">
          <a:xfrm>
            <a:off x="0" y="6308725"/>
            <a:ext cx="9144000" cy="0"/>
          </a:xfrm>
          <a:prstGeom prst="line">
            <a:avLst/>
          </a:prstGeom>
          <a:noFill/>
          <a:ln w="57150">
            <a:solidFill>
              <a:srgbClr val="000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57" tIns="43228" rIns="86457" bIns="43228"/>
          <a:lstStyle/>
          <a:p>
            <a:endParaRPr lang="fr-FR"/>
          </a:p>
        </p:txBody>
      </p:sp>
      <p:pic>
        <p:nvPicPr>
          <p:cNvPr id="3584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8" y="5416550"/>
            <a:ext cx="814387"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8"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8138" y="5349875"/>
            <a:ext cx="6715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7782204"/>
      </p:ext>
    </p:extLst>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Espace réservé du numéro de diapositive 4"/>
          <p:cNvSpPr>
            <a:spLocks noGrp="1"/>
          </p:cNvSpPr>
          <p:nvPr>
            <p:ph type="sldNum" sz="quarter" idx="12"/>
          </p:nvPr>
        </p:nvSpPr>
        <p:spPr/>
        <p:txBody>
          <a:bodyPr/>
          <a:lstStyle/>
          <a:p>
            <a:pPr>
              <a:defRPr/>
            </a:pPr>
            <a:fld id="{FD57177E-431F-4958-816E-401194921DFA}" type="slidenum">
              <a:rPr lang="fr-FR"/>
              <a:pPr>
                <a:defRPr/>
              </a:pPr>
              <a:t>32</a:t>
            </a:fld>
            <a:endParaRPr lang="fr-FR"/>
          </a:p>
        </p:txBody>
      </p:sp>
      <p:sp>
        <p:nvSpPr>
          <p:cNvPr id="36867" name="Rectangle 3"/>
          <p:cNvSpPr>
            <a:spLocks noChangeArrowheads="1"/>
          </p:cNvSpPr>
          <p:nvPr/>
        </p:nvSpPr>
        <p:spPr bwMode="auto">
          <a:xfrm>
            <a:off x="466725" y="2133600"/>
            <a:ext cx="8353425"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23" tIns="46013" rIns="92023" bIns="46013">
            <a:spAutoFit/>
          </a:bodyPr>
          <a:lstStyle/>
          <a:p>
            <a:pPr defTabSz="912813" eaLnBrk="0" hangingPunct="0">
              <a:spcBef>
                <a:spcPct val="50000"/>
              </a:spcBef>
            </a:pPr>
            <a:endParaRPr lang="fr-FR" sz="2400">
              <a:latin typeface="Verdana" pitchFamily="34" charset="0"/>
            </a:endParaRPr>
          </a:p>
          <a:p>
            <a:pPr defTabSz="912813" eaLnBrk="0" hangingPunct="0">
              <a:spcBef>
                <a:spcPct val="50000"/>
              </a:spcBef>
            </a:pPr>
            <a:endParaRPr lang="fr-FR" sz="2400">
              <a:latin typeface="Verdana" pitchFamily="34" charset="0"/>
            </a:endParaRPr>
          </a:p>
        </p:txBody>
      </p:sp>
      <p:grpSp>
        <p:nvGrpSpPr>
          <p:cNvPr id="36868" name="Group 4"/>
          <p:cNvGrpSpPr>
            <a:grpSpLocks/>
          </p:cNvGrpSpPr>
          <p:nvPr/>
        </p:nvGrpSpPr>
        <p:grpSpPr bwMode="auto">
          <a:xfrm>
            <a:off x="6943725" y="2871788"/>
            <a:ext cx="700088" cy="750887"/>
            <a:chOff x="2937" y="102"/>
            <a:chExt cx="499" cy="499"/>
          </a:xfrm>
        </p:grpSpPr>
        <p:sp>
          <p:nvSpPr>
            <p:cNvPr id="37013" name="AutoShape 5"/>
            <p:cNvSpPr>
              <a:spLocks noChangeArrowheads="1"/>
            </p:cNvSpPr>
            <p:nvPr/>
          </p:nvSpPr>
          <p:spPr bwMode="auto">
            <a:xfrm>
              <a:off x="2937" y="374"/>
              <a:ext cx="499" cy="22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2 w 21600"/>
                <a:gd name="T13" fmla="*/ 4472 h 21600"/>
                <a:gd name="T14" fmla="*/ 17098 w 21600"/>
                <a:gd name="T15" fmla="*/ 17128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99CC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7014" name="Rectangle 6"/>
            <p:cNvSpPr>
              <a:spLocks noChangeArrowheads="1"/>
            </p:cNvSpPr>
            <p:nvPr/>
          </p:nvSpPr>
          <p:spPr bwMode="auto">
            <a:xfrm>
              <a:off x="2937" y="102"/>
              <a:ext cx="499" cy="272"/>
            </a:xfrm>
            <a:prstGeom prst="rect">
              <a:avLst/>
            </a:prstGeom>
            <a:solidFill>
              <a:srgbClr val="99CC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36869" name="Group 7"/>
          <p:cNvGrpSpPr>
            <a:grpSpLocks/>
          </p:cNvGrpSpPr>
          <p:nvPr/>
        </p:nvGrpSpPr>
        <p:grpSpPr bwMode="auto">
          <a:xfrm>
            <a:off x="517525" y="3306763"/>
            <a:ext cx="701675" cy="749300"/>
            <a:chOff x="1712" y="556"/>
            <a:chExt cx="499" cy="499"/>
          </a:xfrm>
        </p:grpSpPr>
        <p:sp>
          <p:nvSpPr>
            <p:cNvPr id="37011" name="AutoShape 8"/>
            <p:cNvSpPr>
              <a:spLocks noChangeArrowheads="1"/>
            </p:cNvSpPr>
            <p:nvPr/>
          </p:nvSpPr>
          <p:spPr bwMode="auto">
            <a:xfrm>
              <a:off x="1712" y="828"/>
              <a:ext cx="499" cy="22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2 w 21600"/>
                <a:gd name="T13" fmla="*/ 4472 h 21600"/>
                <a:gd name="T14" fmla="*/ 17098 w 21600"/>
                <a:gd name="T15" fmla="*/ 17128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99CC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7012" name="Rectangle 9"/>
            <p:cNvSpPr>
              <a:spLocks noChangeArrowheads="1"/>
            </p:cNvSpPr>
            <p:nvPr/>
          </p:nvSpPr>
          <p:spPr bwMode="auto">
            <a:xfrm>
              <a:off x="1712" y="556"/>
              <a:ext cx="499" cy="272"/>
            </a:xfrm>
            <a:prstGeom prst="rect">
              <a:avLst/>
            </a:prstGeom>
            <a:solidFill>
              <a:srgbClr val="99CC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36870" name="Group 10"/>
          <p:cNvGrpSpPr>
            <a:grpSpLocks/>
          </p:cNvGrpSpPr>
          <p:nvPr/>
        </p:nvGrpSpPr>
        <p:grpSpPr bwMode="auto">
          <a:xfrm>
            <a:off x="2751138" y="3128963"/>
            <a:ext cx="893762" cy="750887"/>
            <a:chOff x="1984" y="1282"/>
            <a:chExt cx="635" cy="499"/>
          </a:xfrm>
        </p:grpSpPr>
        <p:sp>
          <p:nvSpPr>
            <p:cNvPr id="37009" name="AutoShape 11"/>
            <p:cNvSpPr>
              <a:spLocks noChangeArrowheads="1"/>
            </p:cNvSpPr>
            <p:nvPr/>
          </p:nvSpPr>
          <p:spPr bwMode="auto">
            <a:xfrm>
              <a:off x="1984" y="1282"/>
              <a:ext cx="635" cy="499"/>
            </a:xfrm>
            <a:prstGeom prst="triangle">
              <a:avLst>
                <a:gd name="adj" fmla="val 50000"/>
              </a:avLst>
            </a:prstGeom>
            <a:solidFill>
              <a:srgbClr val="33CCCC"/>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7010" name="Rectangle 12"/>
            <p:cNvSpPr>
              <a:spLocks noChangeArrowheads="1"/>
            </p:cNvSpPr>
            <p:nvPr/>
          </p:nvSpPr>
          <p:spPr bwMode="auto">
            <a:xfrm>
              <a:off x="2030" y="1599"/>
              <a:ext cx="544"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0795" tIns="44322" rIns="20795" bIns="44322" anchor="ctr"/>
            <a:lstStyle/>
            <a:p>
              <a:pPr algn="ctr" defTabSz="831850"/>
              <a:r>
                <a:rPr lang="fr-FR" sz="900">
                  <a:ea typeface="Arial Unicode MS" pitchFamily="34" charset="-128"/>
                  <a:cs typeface="Arial" charset="0"/>
                </a:rPr>
                <a:t>Refus HV</a:t>
              </a:r>
            </a:p>
          </p:txBody>
        </p:sp>
      </p:grpSp>
      <p:grpSp>
        <p:nvGrpSpPr>
          <p:cNvPr id="36871" name="Group 13"/>
          <p:cNvGrpSpPr>
            <a:grpSpLocks/>
          </p:cNvGrpSpPr>
          <p:nvPr/>
        </p:nvGrpSpPr>
        <p:grpSpPr bwMode="auto">
          <a:xfrm>
            <a:off x="4106863" y="3171825"/>
            <a:ext cx="701675" cy="476250"/>
            <a:chOff x="3028" y="1735"/>
            <a:chExt cx="499" cy="317"/>
          </a:xfrm>
        </p:grpSpPr>
        <p:sp>
          <p:nvSpPr>
            <p:cNvPr id="37007" name="AutoShape 14"/>
            <p:cNvSpPr>
              <a:spLocks noChangeArrowheads="1"/>
            </p:cNvSpPr>
            <p:nvPr/>
          </p:nvSpPr>
          <p:spPr bwMode="auto">
            <a:xfrm>
              <a:off x="3028" y="1735"/>
              <a:ext cx="499" cy="317"/>
            </a:xfrm>
            <a:prstGeom prst="triangle">
              <a:avLst>
                <a:gd name="adj" fmla="val 50000"/>
              </a:avLst>
            </a:prstGeom>
            <a:solidFill>
              <a:srgbClr val="33CCCC"/>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7008" name="Rectangle 15"/>
            <p:cNvSpPr>
              <a:spLocks noChangeArrowheads="1"/>
            </p:cNvSpPr>
            <p:nvPr/>
          </p:nvSpPr>
          <p:spPr bwMode="auto">
            <a:xfrm>
              <a:off x="3073" y="1871"/>
              <a:ext cx="408"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0795" tIns="44322" rIns="20795" bIns="44322" anchor="ctr"/>
            <a:lstStyle/>
            <a:p>
              <a:pPr algn="ctr" defTabSz="831850"/>
              <a:r>
                <a:rPr lang="fr-FR" sz="900">
                  <a:ea typeface="Arial Unicode MS" pitchFamily="34" charset="-128"/>
                  <a:cs typeface="Arial" charset="0"/>
                </a:rPr>
                <a:t>4/6</a:t>
              </a:r>
            </a:p>
          </p:txBody>
        </p:sp>
      </p:grpSp>
      <p:grpSp>
        <p:nvGrpSpPr>
          <p:cNvPr id="36872" name="Group 16"/>
          <p:cNvGrpSpPr>
            <a:grpSpLocks/>
          </p:cNvGrpSpPr>
          <p:nvPr/>
        </p:nvGrpSpPr>
        <p:grpSpPr bwMode="auto">
          <a:xfrm>
            <a:off x="3471863" y="3943350"/>
            <a:ext cx="703262" cy="476250"/>
            <a:chOff x="2517" y="2007"/>
            <a:chExt cx="500" cy="317"/>
          </a:xfrm>
        </p:grpSpPr>
        <p:sp>
          <p:nvSpPr>
            <p:cNvPr id="37005" name="AutoShape 17"/>
            <p:cNvSpPr>
              <a:spLocks noChangeArrowheads="1"/>
            </p:cNvSpPr>
            <p:nvPr/>
          </p:nvSpPr>
          <p:spPr bwMode="auto">
            <a:xfrm>
              <a:off x="2517" y="2007"/>
              <a:ext cx="499" cy="317"/>
            </a:xfrm>
            <a:prstGeom prst="triangle">
              <a:avLst>
                <a:gd name="adj" fmla="val 50000"/>
              </a:avLst>
            </a:prstGeom>
            <a:solidFill>
              <a:srgbClr val="33CCCC"/>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7006" name="Rectangle 18"/>
            <p:cNvSpPr>
              <a:spLocks noChangeArrowheads="1"/>
            </p:cNvSpPr>
            <p:nvPr/>
          </p:nvSpPr>
          <p:spPr bwMode="auto">
            <a:xfrm>
              <a:off x="2529" y="2143"/>
              <a:ext cx="488"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0795" tIns="44322" rIns="20795" bIns="44322" anchor="ctr"/>
            <a:lstStyle/>
            <a:p>
              <a:pPr algn="ctr" defTabSz="831850"/>
              <a:r>
                <a:rPr lang="fr-FR" sz="900">
                  <a:ea typeface="Arial Unicode MS" pitchFamily="34" charset="-128"/>
                  <a:cs typeface="Arial" charset="0"/>
                </a:rPr>
                <a:t>6/10</a:t>
              </a:r>
            </a:p>
          </p:txBody>
        </p:sp>
      </p:grpSp>
      <p:grpSp>
        <p:nvGrpSpPr>
          <p:cNvPr id="36873" name="Group 19"/>
          <p:cNvGrpSpPr>
            <a:grpSpLocks/>
          </p:cNvGrpSpPr>
          <p:nvPr/>
        </p:nvGrpSpPr>
        <p:grpSpPr bwMode="auto">
          <a:xfrm>
            <a:off x="6392863" y="6381750"/>
            <a:ext cx="700087" cy="476250"/>
            <a:chOff x="3572" y="4094"/>
            <a:chExt cx="499" cy="317"/>
          </a:xfrm>
        </p:grpSpPr>
        <p:sp>
          <p:nvSpPr>
            <p:cNvPr id="37003" name="AutoShape 20"/>
            <p:cNvSpPr>
              <a:spLocks noChangeArrowheads="1"/>
            </p:cNvSpPr>
            <p:nvPr/>
          </p:nvSpPr>
          <p:spPr bwMode="auto">
            <a:xfrm>
              <a:off x="3572" y="4094"/>
              <a:ext cx="499" cy="317"/>
            </a:xfrm>
            <a:prstGeom prst="triangle">
              <a:avLst>
                <a:gd name="adj" fmla="val 50000"/>
              </a:avLst>
            </a:prstGeom>
            <a:solidFill>
              <a:srgbClr val="33CCCC"/>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7004" name="Rectangle 21"/>
            <p:cNvSpPr>
              <a:spLocks noChangeArrowheads="1"/>
            </p:cNvSpPr>
            <p:nvPr/>
          </p:nvSpPr>
          <p:spPr bwMode="auto">
            <a:xfrm>
              <a:off x="3572" y="4230"/>
              <a:ext cx="499"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0795" tIns="44322" rIns="20795" bIns="44322" anchor="ctr"/>
            <a:lstStyle/>
            <a:p>
              <a:pPr algn="ctr" defTabSz="831850"/>
              <a:r>
                <a:rPr lang="fr-FR" sz="900">
                  <a:ea typeface="Arial Unicode MS" pitchFamily="34" charset="-128"/>
                  <a:cs typeface="Arial" charset="0"/>
                </a:rPr>
                <a:t>0/4</a:t>
              </a:r>
            </a:p>
          </p:txBody>
        </p:sp>
      </p:grpSp>
      <p:grpSp>
        <p:nvGrpSpPr>
          <p:cNvPr id="36874" name="Group 27"/>
          <p:cNvGrpSpPr>
            <a:grpSpLocks/>
          </p:cNvGrpSpPr>
          <p:nvPr/>
        </p:nvGrpSpPr>
        <p:grpSpPr bwMode="auto">
          <a:xfrm>
            <a:off x="4911725" y="2486025"/>
            <a:ext cx="765175" cy="682625"/>
            <a:chOff x="2211" y="1962"/>
            <a:chExt cx="545" cy="454"/>
          </a:xfrm>
        </p:grpSpPr>
        <p:sp>
          <p:nvSpPr>
            <p:cNvPr id="36998" name="Rectangle 28"/>
            <p:cNvSpPr>
              <a:spLocks noChangeArrowheads="1"/>
            </p:cNvSpPr>
            <p:nvPr/>
          </p:nvSpPr>
          <p:spPr bwMode="auto">
            <a:xfrm rot="9879358">
              <a:off x="2211" y="1962"/>
              <a:ext cx="544" cy="46"/>
            </a:xfrm>
            <a:prstGeom prst="rect">
              <a:avLst/>
            </a:prstGeom>
            <a:solidFill>
              <a:srgbClr val="C0C0C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6999" name="Line 29"/>
            <p:cNvSpPr>
              <a:spLocks noChangeShapeType="1"/>
            </p:cNvSpPr>
            <p:nvPr/>
          </p:nvSpPr>
          <p:spPr bwMode="auto">
            <a:xfrm>
              <a:off x="2211" y="2280"/>
              <a:ext cx="227" cy="13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7000" name="Line 30"/>
            <p:cNvSpPr>
              <a:spLocks noChangeShapeType="1"/>
            </p:cNvSpPr>
            <p:nvPr/>
          </p:nvSpPr>
          <p:spPr bwMode="auto">
            <a:xfrm flipH="1">
              <a:off x="2529" y="2143"/>
              <a:ext cx="227" cy="27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7001" name="Rectangle 31"/>
            <p:cNvSpPr>
              <a:spLocks noChangeArrowheads="1"/>
            </p:cNvSpPr>
            <p:nvPr/>
          </p:nvSpPr>
          <p:spPr bwMode="auto">
            <a:xfrm rot="9879358">
              <a:off x="2211" y="2053"/>
              <a:ext cx="544" cy="46"/>
            </a:xfrm>
            <a:prstGeom prst="rect">
              <a:avLst/>
            </a:prstGeom>
            <a:solidFill>
              <a:srgbClr val="C0C0C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7002" name="Rectangle 32"/>
            <p:cNvSpPr>
              <a:spLocks noChangeArrowheads="1"/>
            </p:cNvSpPr>
            <p:nvPr/>
          </p:nvSpPr>
          <p:spPr bwMode="auto">
            <a:xfrm rot="9879358">
              <a:off x="2211" y="2143"/>
              <a:ext cx="544" cy="46"/>
            </a:xfrm>
            <a:prstGeom prst="rect">
              <a:avLst/>
            </a:prstGeom>
            <a:solidFill>
              <a:srgbClr val="C0C0C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36875" name="Group 38"/>
          <p:cNvGrpSpPr>
            <a:grpSpLocks/>
          </p:cNvGrpSpPr>
          <p:nvPr/>
        </p:nvGrpSpPr>
        <p:grpSpPr bwMode="auto">
          <a:xfrm>
            <a:off x="3303588" y="5014913"/>
            <a:ext cx="892175" cy="750887"/>
            <a:chOff x="2437" y="2598"/>
            <a:chExt cx="635" cy="499"/>
          </a:xfrm>
        </p:grpSpPr>
        <p:sp>
          <p:nvSpPr>
            <p:cNvPr id="36996" name="AutoShape 39"/>
            <p:cNvSpPr>
              <a:spLocks noChangeArrowheads="1"/>
            </p:cNvSpPr>
            <p:nvPr/>
          </p:nvSpPr>
          <p:spPr bwMode="auto">
            <a:xfrm>
              <a:off x="2437" y="2598"/>
              <a:ext cx="635" cy="499"/>
            </a:xfrm>
            <a:prstGeom prst="triangle">
              <a:avLst>
                <a:gd name="adj" fmla="val 50000"/>
              </a:avLst>
            </a:prstGeom>
            <a:solidFill>
              <a:srgbClr val="33CCCC"/>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6997" name="Rectangle 40"/>
            <p:cNvSpPr>
              <a:spLocks noChangeArrowheads="1"/>
            </p:cNvSpPr>
            <p:nvPr/>
          </p:nvSpPr>
          <p:spPr bwMode="auto">
            <a:xfrm>
              <a:off x="2483" y="2869"/>
              <a:ext cx="544" cy="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0795" tIns="44322" rIns="20795" bIns="44322" anchor="ctr"/>
            <a:lstStyle/>
            <a:p>
              <a:pPr algn="ctr" defTabSz="831850"/>
              <a:r>
                <a:rPr lang="fr-FR" sz="900">
                  <a:ea typeface="Arial Unicode MS" pitchFamily="34" charset="-128"/>
                  <a:cs typeface="Arial" charset="0"/>
                </a:rPr>
                <a:t>Manche</a:t>
              </a:r>
            </a:p>
            <a:p>
              <a:pPr algn="ctr" defTabSz="831850"/>
              <a:r>
                <a:rPr lang="fr-FR" sz="900">
                  <a:ea typeface="Arial Unicode MS" pitchFamily="34" charset="-128"/>
                  <a:cs typeface="Arial" charset="0"/>
                </a:rPr>
                <a:t>à filler</a:t>
              </a:r>
            </a:p>
          </p:txBody>
        </p:sp>
      </p:grpSp>
      <p:grpSp>
        <p:nvGrpSpPr>
          <p:cNvPr id="36876" name="Group 41"/>
          <p:cNvGrpSpPr>
            <a:grpSpLocks/>
          </p:cNvGrpSpPr>
          <p:nvPr/>
        </p:nvGrpSpPr>
        <p:grpSpPr bwMode="auto">
          <a:xfrm>
            <a:off x="709613" y="4124325"/>
            <a:ext cx="382587" cy="139700"/>
            <a:chOff x="1123" y="873"/>
            <a:chExt cx="272" cy="91"/>
          </a:xfrm>
        </p:grpSpPr>
        <p:sp>
          <p:nvSpPr>
            <p:cNvPr id="36994" name="Rectangle 42"/>
            <p:cNvSpPr>
              <a:spLocks noChangeArrowheads="1"/>
            </p:cNvSpPr>
            <p:nvPr/>
          </p:nvSpPr>
          <p:spPr bwMode="auto">
            <a:xfrm>
              <a:off x="1123" y="873"/>
              <a:ext cx="272" cy="45"/>
            </a:xfrm>
            <a:prstGeom prst="rect">
              <a:avLst/>
            </a:prstGeom>
            <a:solidFill>
              <a:schemeClr val="accent1"/>
            </a:solidFill>
            <a:ln w="12700">
              <a:solidFill>
                <a:srgbClr val="FFFF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6995" name="AutoShape 43"/>
            <p:cNvSpPr>
              <a:spLocks noChangeArrowheads="1"/>
            </p:cNvSpPr>
            <p:nvPr/>
          </p:nvSpPr>
          <p:spPr bwMode="auto">
            <a:xfrm rot="10800000">
              <a:off x="1304" y="919"/>
              <a:ext cx="91" cy="45"/>
            </a:xfrm>
            <a:prstGeom prst="triangle">
              <a:avLst>
                <a:gd name="adj" fmla="val 50000"/>
              </a:avLst>
            </a:prstGeom>
            <a:solidFill>
              <a:schemeClr val="accent1"/>
            </a:solidFill>
            <a:ln w="12700">
              <a:solidFill>
                <a:srgbClr val="FFFF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36877" name="Group 44"/>
          <p:cNvGrpSpPr>
            <a:grpSpLocks/>
          </p:cNvGrpSpPr>
          <p:nvPr/>
        </p:nvGrpSpPr>
        <p:grpSpPr bwMode="auto">
          <a:xfrm>
            <a:off x="7165975" y="3676650"/>
            <a:ext cx="382588" cy="138113"/>
            <a:chOff x="1123" y="873"/>
            <a:chExt cx="272" cy="91"/>
          </a:xfrm>
        </p:grpSpPr>
        <p:sp>
          <p:nvSpPr>
            <p:cNvPr id="36992" name="Rectangle 45"/>
            <p:cNvSpPr>
              <a:spLocks noChangeArrowheads="1"/>
            </p:cNvSpPr>
            <p:nvPr/>
          </p:nvSpPr>
          <p:spPr bwMode="auto">
            <a:xfrm>
              <a:off x="1123" y="873"/>
              <a:ext cx="272" cy="45"/>
            </a:xfrm>
            <a:prstGeom prst="rect">
              <a:avLst/>
            </a:prstGeom>
            <a:solidFill>
              <a:schemeClr val="accent1"/>
            </a:solidFill>
            <a:ln w="12700">
              <a:solidFill>
                <a:srgbClr val="FFFF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6993" name="AutoShape 46"/>
            <p:cNvSpPr>
              <a:spLocks noChangeArrowheads="1"/>
            </p:cNvSpPr>
            <p:nvPr/>
          </p:nvSpPr>
          <p:spPr bwMode="auto">
            <a:xfrm rot="10800000">
              <a:off x="1304" y="919"/>
              <a:ext cx="91" cy="45"/>
            </a:xfrm>
            <a:prstGeom prst="triangle">
              <a:avLst>
                <a:gd name="adj" fmla="val 50000"/>
              </a:avLst>
            </a:prstGeom>
            <a:solidFill>
              <a:schemeClr val="accent1"/>
            </a:solidFill>
            <a:ln w="12700">
              <a:solidFill>
                <a:srgbClr val="FFFF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36878" name="Group 47"/>
          <p:cNvGrpSpPr>
            <a:grpSpLocks/>
          </p:cNvGrpSpPr>
          <p:nvPr/>
        </p:nvGrpSpPr>
        <p:grpSpPr bwMode="auto">
          <a:xfrm>
            <a:off x="773113" y="4330700"/>
            <a:ext cx="573087" cy="542925"/>
            <a:chOff x="624" y="3413"/>
            <a:chExt cx="318" cy="273"/>
          </a:xfrm>
        </p:grpSpPr>
        <p:sp>
          <p:nvSpPr>
            <p:cNvPr id="36989" name="Rectangle 48"/>
            <p:cNvSpPr>
              <a:spLocks noChangeArrowheads="1"/>
            </p:cNvSpPr>
            <p:nvPr/>
          </p:nvSpPr>
          <p:spPr bwMode="auto">
            <a:xfrm>
              <a:off x="669" y="3550"/>
              <a:ext cx="227" cy="136"/>
            </a:xfrm>
            <a:prstGeom prst="rect">
              <a:avLst/>
            </a:prstGeom>
            <a:solidFill>
              <a:schemeClr val="fo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6990" name="Rectangle 49"/>
            <p:cNvSpPr>
              <a:spLocks noChangeArrowheads="1"/>
            </p:cNvSpPr>
            <p:nvPr/>
          </p:nvSpPr>
          <p:spPr bwMode="auto">
            <a:xfrm>
              <a:off x="624" y="3459"/>
              <a:ext cx="318" cy="90"/>
            </a:xfrm>
            <a:prstGeom prst="rect">
              <a:avLst/>
            </a:prstGeom>
            <a:solidFill>
              <a:schemeClr val="fo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6991" name="Rectangle 50"/>
            <p:cNvSpPr>
              <a:spLocks noChangeArrowheads="1"/>
            </p:cNvSpPr>
            <p:nvPr/>
          </p:nvSpPr>
          <p:spPr bwMode="auto">
            <a:xfrm>
              <a:off x="714" y="3413"/>
              <a:ext cx="136" cy="45"/>
            </a:xfrm>
            <a:prstGeom prst="rect">
              <a:avLst/>
            </a:prstGeom>
            <a:solidFill>
              <a:schemeClr val="fo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36879" name="AutoShape 63"/>
          <p:cNvSpPr>
            <a:spLocks noChangeArrowheads="1"/>
          </p:cNvSpPr>
          <p:nvPr/>
        </p:nvSpPr>
        <p:spPr bwMode="auto">
          <a:xfrm rot="10800000">
            <a:off x="6645275" y="4652963"/>
            <a:ext cx="127000" cy="134937"/>
          </a:xfrm>
          <a:prstGeom prst="triangle">
            <a:avLst>
              <a:gd name="adj" fmla="val 50000"/>
            </a:avLst>
          </a:prstGeom>
          <a:solidFill>
            <a:schemeClr val="accent1"/>
          </a:solidFill>
          <a:ln w="12700">
            <a:solidFill>
              <a:srgbClr val="FFFF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57" tIns="43228" rIns="86457" bIns="43228" anchor="ctr"/>
          <a:lstStyle/>
          <a:p>
            <a:endParaRPr lang="fr-FR"/>
          </a:p>
        </p:txBody>
      </p:sp>
      <p:sp>
        <p:nvSpPr>
          <p:cNvPr id="36880" name="Line 65"/>
          <p:cNvSpPr>
            <a:spLocks noChangeShapeType="1"/>
          </p:cNvSpPr>
          <p:nvPr/>
        </p:nvSpPr>
        <p:spPr bwMode="auto">
          <a:xfrm flipV="1">
            <a:off x="6708775" y="4500563"/>
            <a:ext cx="0" cy="153987"/>
          </a:xfrm>
          <a:prstGeom prst="line">
            <a:avLst/>
          </a:prstGeom>
          <a:noFill/>
          <a:ln w="22225">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57" tIns="43228" rIns="86457" bIns="43228"/>
          <a:lstStyle/>
          <a:p>
            <a:endParaRPr lang="fr-FR"/>
          </a:p>
        </p:txBody>
      </p:sp>
      <p:sp>
        <p:nvSpPr>
          <p:cNvPr id="36881" name="Line 66"/>
          <p:cNvSpPr>
            <a:spLocks noChangeShapeType="1"/>
          </p:cNvSpPr>
          <p:nvPr/>
        </p:nvSpPr>
        <p:spPr bwMode="auto">
          <a:xfrm flipV="1">
            <a:off x="6688138" y="4500563"/>
            <a:ext cx="889000" cy="0"/>
          </a:xfrm>
          <a:prstGeom prst="line">
            <a:avLst/>
          </a:prstGeom>
          <a:noFill/>
          <a:ln w="22225">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57" tIns="43228" rIns="86457" bIns="43228"/>
          <a:lstStyle/>
          <a:p>
            <a:endParaRPr lang="fr-FR"/>
          </a:p>
        </p:txBody>
      </p:sp>
      <p:grpSp>
        <p:nvGrpSpPr>
          <p:cNvPr id="36882" name="Group 178"/>
          <p:cNvGrpSpPr>
            <a:grpSpLocks/>
          </p:cNvGrpSpPr>
          <p:nvPr/>
        </p:nvGrpSpPr>
        <p:grpSpPr bwMode="auto">
          <a:xfrm>
            <a:off x="1058863" y="4929188"/>
            <a:ext cx="736600" cy="558800"/>
            <a:chOff x="587" y="2855"/>
            <a:chExt cx="598" cy="360"/>
          </a:xfrm>
        </p:grpSpPr>
        <p:sp>
          <p:nvSpPr>
            <p:cNvPr id="36986" name="Line 71"/>
            <p:cNvSpPr>
              <a:spLocks noChangeShapeType="1"/>
            </p:cNvSpPr>
            <p:nvPr/>
          </p:nvSpPr>
          <p:spPr bwMode="auto">
            <a:xfrm>
              <a:off x="587" y="2855"/>
              <a:ext cx="554" cy="0"/>
            </a:xfrm>
            <a:prstGeom prst="line">
              <a:avLst/>
            </a:prstGeom>
            <a:noFill/>
            <a:ln w="22225">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6987" name="AutoShape 72"/>
            <p:cNvSpPr>
              <a:spLocks noChangeArrowheads="1"/>
            </p:cNvSpPr>
            <p:nvPr/>
          </p:nvSpPr>
          <p:spPr bwMode="auto">
            <a:xfrm rot="10800000">
              <a:off x="1099" y="3125"/>
              <a:ext cx="86" cy="90"/>
            </a:xfrm>
            <a:prstGeom prst="triangle">
              <a:avLst>
                <a:gd name="adj" fmla="val 50000"/>
              </a:avLst>
            </a:prstGeom>
            <a:solidFill>
              <a:schemeClr val="accent1"/>
            </a:solidFill>
            <a:ln w="12700">
              <a:solidFill>
                <a:srgbClr val="FFFF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6988" name="Line 73"/>
            <p:cNvSpPr>
              <a:spLocks noChangeShapeType="1"/>
            </p:cNvSpPr>
            <p:nvPr/>
          </p:nvSpPr>
          <p:spPr bwMode="auto">
            <a:xfrm flipV="1">
              <a:off x="1141" y="2855"/>
              <a:ext cx="0" cy="270"/>
            </a:xfrm>
            <a:prstGeom prst="line">
              <a:avLst/>
            </a:prstGeom>
            <a:noFill/>
            <a:ln w="22225">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36883" name="Line 64"/>
          <p:cNvSpPr>
            <a:spLocks noChangeShapeType="1"/>
          </p:cNvSpPr>
          <p:nvPr/>
        </p:nvSpPr>
        <p:spPr bwMode="auto">
          <a:xfrm flipV="1">
            <a:off x="4445000" y="2914650"/>
            <a:ext cx="0" cy="171450"/>
          </a:xfrm>
          <a:prstGeom prst="line">
            <a:avLst/>
          </a:prstGeom>
          <a:noFill/>
          <a:ln w="22225">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57" tIns="43228" rIns="86457" bIns="43228"/>
          <a:lstStyle/>
          <a:p>
            <a:endParaRPr lang="fr-FR"/>
          </a:p>
        </p:txBody>
      </p:sp>
      <p:sp>
        <p:nvSpPr>
          <p:cNvPr id="36884" name="Line 69"/>
          <p:cNvSpPr>
            <a:spLocks noChangeShapeType="1"/>
          </p:cNvSpPr>
          <p:nvPr/>
        </p:nvSpPr>
        <p:spPr bwMode="auto">
          <a:xfrm>
            <a:off x="4445000" y="2914650"/>
            <a:ext cx="382588" cy="0"/>
          </a:xfrm>
          <a:prstGeom prst="line">
            <a:avLst/>
          </a:prstGeom>
          <a:noFill/>
          <a:ln w="22225">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57" tIns="43228" rIns="86457" bIns="43228"/>
          <a:lstStyle/>
          <a:p>
            <a:endParaRPr lang="fr-FR"/>
          </a:p>
        </p:txBody>
      </p:sp>
      <p:sp>
        <p:nvSpPr>
          <p:cNvPr id="36885" name="AutoShape 76"/>
          <p:cNvSpPr>
            <a:spLocks noChangeArrowheads="1"/>
          </p:cNvSpPr>
          <p:nvPr/>
        </p:nvSpPr>
        <p:spPr bwMode="auto">
          <a:xfrm rot="10800000">
            <a:off x="4381500" y="3035300"/>
            <a:ext cx="125413" cy="101600"/>
          </a:xfrm>
          <a:prstGeom prst="triangle">
            <a:avLst>
              <a:gd name="adj" fmla="val 50000"/>
            </a:avLst>
          </a:prstGeom>
          <a:solidFill>
            <a:schemeClr val="accent1"/>
          </a:solidFill>
          <a:ln w="12700">
            <a:solidFill>
              <a:srgbClr val="FFFF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57" tIns="43228" rIns="86457" bIns="43228" anchor="ctr"/>
          <a:lstStyle/>
          <a:p>
            <a:endParaRPr lang="fr-FR"/>
          </a:p>
        </p:txBody>
      </p:sp>
      <p:sp>
        <p:nvSpPr>
          <p:cNvPr id="36886" name="Line 78"/>
          <p:cNvSpPr>
            <a:spLocks noChangeShapeType="1"/>
          </p:cNvSpPr>
          <p:nvPr/>
        </p:nvSpPr>
        <p:spPr bwMode="auto">
          <a:xfrm flipV="1">
            <a:off x="5291138" y="3171825"/>
            <a:ext cx="0" cy="1543050"/>
          </a:xfrm>
          <a:prstGeom prst="line">
            <a:avLst/>
          </a:prstGeom>
          <a:noFill/>
          <a:ln w="22225">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57" tIns="43228" rIns="86457" bIns="43228"/>
          <a:lstStyle/>
          <a:p>
            <a:endParaRPr lang="fr-FR"/>
          </a:p>
        </p:txBody>
      </p:sp>
      <p:sp>
        <p:nvSpPr>
          <p:cNvPr id="36887" name="Line 85"/>
          <p:cNvSpPr>
            <a:spLocks noChangeShapeType="1"/>
          </p:cNvSpPr>
          <p:nvPr/>
        </p:nvSpPr>
        <p:spPr bwMode="auto">
          <a:xfrm flipV="1">
            <a:off x="5969000" y="2100263"/>
            <a:ext cx="0" cy="3814762"/>
          </a:xfrm>
          <a:prstGeom prst="line">
            <a:avLst/>
          </a:prstGeom>
          <a:noFill/>
          <a:ln w="22225">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57" tIns="43228" rIns="86457" bIns="43228"/>
          <a:lstStyle/>
          <a:p>
            <a:endParaRPr lang="fr-FR"/>
          </a:p>
        </p:txBody>
      </p:sp>
      <p:sp>
        <p:nvSpPr>
          <p:cNvPr id="36888" name="Line 86"/>
          <p:cNvSpPr>
            <a:spLocks noChangeShapeType="1"/>
          </p:cNvSpPr>
          <p:nvPr/>
        </p:nvSpPr>
        <p:spPr bwMode="auto">
          <a:xfrm>
            <a:off x="5969000" y="5057775"/>
            <a:ext cx="447675" cy="0"/>
          </a:xfrm>
          <a:prstGeom prst="line">
            <a:avLst/>
          </a:prstGeom>
          <a:noFill/>
          <a:ln w="22225">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57" tIns="43228" rIns="86457" bIns="43228"/>
          <a:lstStyle/>
          <a:p>
            <a:endParaRPr lang="fr-FR"/>
          </a:p>
        </p:txBody>
      </p:sp>
      <p:sp>
        <p:nvSpPr>
          <p:cNvPr id="36889" name="Line 88"/>
          <p:cNvSpPr>
            <a:spLocks noChangeShapeType="1"/>
          </p:cNvSpPr>
          <p:nvPr/>
        </p:nvSpPr>
        <p:spPr bwMode="auto">
          <a:xfrm flipV="1">
            <a:off x="2413000" y="5915025"/>
            <a:ext cx="3568700" cy="0"/>
          </a:xfrm>
          <a:prstGeom prst="line">
            <a:avLst/>
          </a:prstGeom>
          <a:noFill/>
          <a:ln w="22225">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57" tIns="43228" rIns="86457" bIns="43228"/>
          <a:lstStyle/>
          <a:p>
            <a:endParaRPr lang="fr-FR"/>
          </a:p>
        </p:txBody>
      </p:sp>
      <p:sp>
        <p:nvSpPr>
          <p:cNvPr id="36890" name="Line 87"/>
          <p:cNvSpPr>
            <a:spLocks noChangeShapeType="1"/>
          </p:cNvSpPr>
          <p:nvPr/>
        </p:nvSpPr>
        <p:spPr bwMode="auto">
          <a:xfrm>
            <a:off x="6096000" y="4949825"/>
            <a:ext cx="193675" cy="0"/>
          </a:xfrm>
          <a:prstGeom prst="line">
            <a:avLst/>
          </a:prstGeom>
          <a:noFill/>
          <a:ln w="22225">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57" tIns="43228" rIns="86457" bIns="43228"/>
          <a:lstStyle/>
          <a:p>
            <a:endParaRPr lang="fr-FR"/>
          </a:p>
        </p:txBody>
      </p:sp>
      <p:grpSp>
        <p:nvGrpSpPr>
          <p:cNvPr id="36891" name="Group 201"/>
          <p:cNvGrpSpPr>
            <a:grpSpLocks/>
          </p:cNvGrpSpPr>
          <p:nvPr/>
        </p:nvGrpSpPr>
        <p:grpSpPr bwMode="auto">
          <a:xfrm>
            <a:off x="6096000" y="2486025"/>
            <a:ext cx="1211263" cy="341313"/>
            <a:chOff x="4083" y="1332"/>
            <a:chExt cx="811" cy="226"/>
          </a:xfrm>
        </p:grpSpPr>
        <p:sp>
          <p:nvSpPr>
            <p:cNvPr id="36983" name="AutoShape 90"/>
            <p:cNvSpPr>
              <a:spLocks noChangeArrowheads="1"/>
            </p:cNvSpPr>
            <p:nvPr/>
          </p:nvSpPr>
          <p:spPr bwMode="auto">
            <a:xfrm rot="10800000">
              <a:off x="4809" y="1469"/>
              <a:ext cx="85" cy="89"/>
            </a:xfrm>
            <a:prstGeom prst="triangle">
              <a:avLst>
                <a:gd name="adj" fmla="val 50000"/>
              </a:avLst>
            </a:prstGeom>
            <a:solidFill>
              <a:schemeClr val="accent1"/>
            </a:solidFill>
            <a:ln w="12700">
              <a:solidFill>
                <a:srgbClr val="FFFF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6984" name="Line 91"/>
            <p:cNvSpPr>
              <a:spLocks noChangeShapeType="1"/>
            </p:cNvSpPr>
            <p:nvPr/>
          </p:nvSpPr>
          <p:spPr bwMode="auto">
            <a:xfrm flipV="1">
              <a:off x="4852" y="1332"/>
              <a:ext cx="0" cy="137"/>
            </a:xfrm>
            <a:prstGeom prst="line">
              <a:avLst/>
            </a:prstGeom>
            <a:noFill/>
            <a:ln w="22225">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6985" name="Line 93"/>
            <p:cNvSpPr>
              <a:spLocks noChangeShapeType="1"/>
            </p:cNvSpPr>
            <p:nvPr/>
          </p:nvSpPr>
          <p:spPr bwMode="auto">
            <a:xfrm>
              <a:off x="4083" y="1332"/>
              <a:ext cx="769" cy="0"/>
            </a:xfrm>
            <a:prstGeom prst="line">
              <a:avLst/>
            </a:prstGeom>
            <a:noFill/>
            <a:ln w="22225">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36892" name="Group 184"/>
          <p:cNvGrpSpPr>
            <a:grpSpLocks/>
          </p:cNvGrpSpPr>
          <p:nvPr/>
        </p:nvGrpSpPr>
        <p:grpSpPr bwMode="auto">
          <a:xfrm>
            <a:off x="5418138" y="2100263"/>
            <a:ext cx="550862" cy="271462"/>
            <a:chOff x="3660" y="553"/>
            <a:chExt cx="256" cy="180"/>
          </a:xfrm>
        </p:grpSpPr>
        <p:sp>
          <p:nvSpPr>
            <p:cNvPr id="36980" name="AutoShape 94"/>
            <p:cNvSpPr>
              <a:spLocks noChangeArrowheads="1"/>
            </p:cNvSpPr>
            <p:nvPr/>
          </p:nvSpPr>
          <p:spPr bwMode="auto">
            <a:xfrm rot="10800000">
              <a:off x="3660" y="644"/>
              <a:ext cx="86" cy="89"/>
            </a:xfrm>
            <a:prstGeom prst="triangle">
              <a:avLst>
                <a:gd name="adj" fmla="val 50000"/>
              </a:avLst>
            </a:prstGeom>
            <a:solidFill>
              <a:schemeClr val="accent1"/>
            </a:solidFill>
            <a:ln w="12700">
              <a:solidFill>
                <a:srgbClr val="FFFF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6981" name="Line 95"/>
            <p:cNvSpPr>
              <a:spLocks noChangeShapeType="1"/>
            </p:cNvSpPr>
            <p:nvPr/>
          </p:nvSpPr>
          <p:spPr bwMode="auto">
            <a:xfrm flipH="1" flipV="1">
              <a:off x="3702" y="553"/>
              <a:ext cx="1" cy="91"/>
            </a:xfrm>
            <a:prstGeom prst="line">
              <a:avLst/>
            </a:prstGeom>
            <a:noFill/>
            <a:ln w="22225">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6982" name="Line 96"/>
            <p:cNvSpPr>
              <a:spLocks noChangeShapeType="1"/>
            </p:cNvSpPr>
            <p:nvPr/>
          </p:nvSpPr>
          <p:spPr bwMode="auto">
            <a:xfrm flipV="1">
              <a:off x="3702" y="553"/>
              <a:ext cx="214" cy="0"/>
            </a:xfrm>
            <a:prstGeom prst="line">
              <a:avLst/>
            </a:prstGeom>
            <a:noFill/>
            <a:ln w="22225">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36893" name="Group 169"/>
          <p:cNvGrpSpPr>
            <a:grpSpLocks/>
          </p:cNvGrpSpPr>
          <p:nvPr/>
        </p:nvGrpSpPr>
        <p:grpSpPr bwMode="auto">
          <a:xfrm>
            <a:off x="6688138" y="5400675"/>
            <a:ext cx="128587" cy="900113"/>
            <a:chOff x="4468" y="3125"/>
            <a:chExt cx="86" cy="821"/>
          </a:xfrm>
        </p:grpSpPr>
        <p:sp>
          <p:nvSpPr>
            <p:cNvPr id="36978" name="Line 82"/>
            <p:cNvSpPr>
              <a:spLocks noChangeShapeType="1"/>
            </p:cNvSpPr>
            <p:nvPr/>
          </p:nvSpPr>
          <p:spPr bwMode="auto">
            <a:xfrm flipH="1" flipV="1">
              <a:off x="4513" y="3125"/>
              <a:ext cx="1" cy="776"/>
            </a:xfrm>
            <a:prstGeom prst="line">
              <a:avLst/>
            </a:prstGeom>
            <a:noFill/>
            <a:ln w="22225">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6979" name="AutoShape 99"/>
            <p:cNvSpPr>
              <a:spLocks noChangeArrowheads="1"/>
            </p:cNvSpPr>
            <p:nvPr/>
          </p:nvSpPr>
          <p:spPr bwMode="auto">
            <a:xfrm rot="10800000">
              <a:off x="4468" y="3856"/>
              <a:ext cx="86" cy="90"/>
            </a:xfrm>
            <a:prstGeom prst="triangle">
              <a:avLst>
                <a:gd name="adj" fmla="val 50000"/>
              </a:avLst>
            </a:prstGeom>
            <a:solidFill>
              <a:schemeClr val="accent1"/>
            </a:solidFill>
            <a:ln w="12700">
              <a:solidFill>
                <a:srgbClr val="FFFF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36894" name="Group 179"/>
          <p:cNvGrpSpPr>
            <a:grpSpLocks/>
          </p:cNvGrpSpPr>
          <p:nvPr/>
        </p:nvGrpSpPr>
        <p:grpSpPr bwMode="auto">
          <a:xfrm>
            <a:off x="1990725" y="6172200"/>
            <a:ext cx="765175" cy="136525"/>
            <a:chOff x="1146" y="3667"/>
            <a:chExt cx="683" cy="91"/>
          </a:xfrm>
        </p:grpSpPr>
        <p:sp>
          <p:nvSpPr>
            <p:cNvPr id="36976" name="AutoShape 105"/>
            <p:cNvSpPr>
              <a:spLocks noChangeArrowheads="1"/>
            </p:cNvSpPr>
            <p:nvPr/>
          </p:nvSpPr>
          <p:spPr bwMode="auto">
            <a:xfrm rot="5400000">
              <a:off x="1738" y="3668"/>
              <a:ext cx="91" cy="90"/>
            </a:xfrm>
            <a:prstGeom prst="triangle">
              <a:avLst>
                <a:gd name="adj" fmla="val 50000"/>
              </a:avLst>
            </a:prstGeom>
            <a:solidFill>
              <a:schemeClr val="accent1"/>
            </a:solidFill>
            <a:ln w="22225">
              <a:solidFill>
                <a:srgbClr val="FFFF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6977" name="Line 106"/>
            <p:cNvSpPr>
              <a:spLocks noChangeShapeType="1"/>
            </p:cNvSpPr>
            <p:nvPr/>
          </p:nvSpPr>
          <p:spPr bwMode="auto">
            <a:xfrm>
              <a:off x="1146" y="3713"/>
              <a:ext cx="592" cy="0"/>
            </a:xfrm>
            <a:prstGeom prst="line">
              <a:avLst/>
            </a:prstGeom>
            <a:noFill/>
            <a:ln w="22225">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36895" name="Line 98"/>
          <p:cNvSpPr>
            <a:spLocks noChangeShapeType="1"/>
          </p:cNvSpPr>
          <p:nvPr/>
        </p:nvSpPr>
        <p:spPr bwMode="auto">
          <a:xfrm flipV="1">
            <a:off x="2667000" y="2828925"/>
            <a:ext cx="0" cy="2957513"/>
          </a:xfrm>
          <a:prstGeom prst="line">
            <a:avLst/>
          </a:prstGeom>
          <a:noFill/>
          <a:ln w="22225">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57" tIns="43228" rIns="86457" bIns="43228"/>
          <a:lstStyle/>
          <a:p>
            <a:endParaRPr lang="fr-FR"/>
          </a:p>
        </p:txBody>
      </p:sp>
      <p:sp>
        <p:nvSpPr>
          <p:cNvPr id="36896" name="Line 100"/>
          <p:cNvSpPr>
            <a:spLocks noChangeShapeType="1"/>
          </p:cNvSpPr>
          <p:nvPr/>
        </p:nvSpPr>
        <p:spPr bwMode="auto">
          <a:xfrm>
            <a:off x="996950" y="2828925"/>
            <a:ext cx="1670050" cy="0"/>
          </a:xfrm>
          <a:prstGeom prst="line">
            <a:avLst/>
          </a:prstGeom>
          <a:noFill/>
          <a:ln w="22225">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57" tIns="43228" rIns="86457" bIns="43228"/>
          <a:lstStyle/>
          <a:p>
            <a:endParaRPr lang="fr-FR"/>
          </a:p>
        </p:txBody>
      </p:sp>
      <p:sp>
        <p:nvSpPr>
          <p:cNvPr id="36897" name="Line 108"/>
          <p:cNvSpPr>
            <a:spLocks noChangeShapeType="1"/>
          </p:cNvSpPr>
          <p:nvPr/>
        </p:nvSpPr>
        <p:spPr bwMode="auto">
          <a:xfrm flipV="1">
            <a:off x="996950" y="2828925"/>
            <a:ext cx="0" cy="341313"/>
          </a:xfrm>
          <a:prstGeom prst="line">
            <a:avLst/>
          </a:prstGeom>
          <a:noFill/>
          <a:ln w="22225">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57" tIns="43228" rIns="86457" bIns="43228"/>
          <a:lstStyle/>
          <a:p>
            <a:endParaRPr lang="fr-FR"/>
          </a:p>
        </p:txBody>
      </p:sp>
      <p:sp>
        <p:nvSpPr>
          <p:cNvPr id="36898" name="AutoShape 109"/>
          <p:cNvSpPr>
            <a:spLocks noChangeArrowheads="1"/>
          </p:cNvSpPr>
          <p:nvPr/>
        </p:nvSpPr>
        <p:spPr bwMode="auto">
          <a:xfrm rot="10800000">
            <a:off x="931863" y="3101975"/>
            <a:ext cx="127000" cy="138113"/>
          </a:xfrm>
          <a:prstGeom prst="triangle">
            <a:avLst>
              <a:gd name="adj" fmla="val 50000"/>
            </a:avLst>
          </a:prstGeom>
          <a:solidFill>
            <a:schemeClr val="accent1"/>
          </a:solidFill>
          <a:ln w="12700">
            <a:solidFill>
              <a:srgbClr val="FFFF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57" tIns="43228" rIns="86457" bIns="43228" anchor="ctr"/>
          <a:lstStyle/>
          <a:p>
            <a:endParaRPr lang="fr-FR"/>
          </a:p>
        </p:txBody>
      </p:sp>
      <p:sp>
        <p:nvSpPr>
          <p:cNvPr id="36899" name="Rectangle 122"/>
          <p:cNvSpPr>
            <a:spLocks noChangeArrowheads="1"/>
          </p:cNvSpPr>
          <p:nvPr/>
        </p:nvSpPr>
        <p:spPr bwMode="auto">
          <a:xfrm>
            <a:off x="11113" y="892175"/>
            <a:ext cx="1397000"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662" tIns="41906" rIns="19662" bIns="41906" anchor="ctr"/>
          <a:lstStyle/>
          <a:p>
            <a:pPr algn="ctr" defTabSz="831850"/>
            <a:r>
              <a:rPr lang="fr-FR" sz="900" b="1">
                <a:ea typeface="Arial Unicode MS" pitchFamily="34" charset="-128"/>
                <a:cs typeface="Arial" charset="0"/>
              </a:rPr>
              <a:t>Convoyeurs</a:t>
            </a:r>
          </a:p>
          <a:p>
            <a:pPr algn="ctr" defTabSz="831850"/>
            <a:r>
              <a:rPr lang="fr-FR" sz="900" b="1">
                <a:ea typeface="Arial Unicode MS" pitchFamily="34" charset="-128"/>
                <a:cs typeface="Arial" charset="0"/>
              </a:rPr>
              <a:t>Alimentateurs</a:t>
            </a:r>
          </a:p>
          <a:p>
            <a:pPr algn="ctr" defTabSz="831850"/>
            <a:r>
              <a:rPr lang="fr-FR" sz="900" b="1">
                <a:ea typeface="Arial Unicode MS" pitchFamily="34" charset="-128"/>
                <a:cs typeface="Arial" charset="0"/>
              </a:rPr>
              <a:t>Extracteurs</a:t>
            </a:r>
          </a:p>
          <a:p>
            <a:pPr algn="ctr" defTabSz="831850"/>
            <a:r>
              <a:rPr lang="fr-FR" sz="900">
                <a:ea typeface="Arial Unicode MS" pitchFamily="34" charset="-128"/>
                <a:cs typeface="Arial" charset="0"/>
              </a:rPr>
              <a:t>Paliers:</a:t>
            </a:r>
          </a:p>
          <a:p>
            <a:pPr algn="ctr" defTabSz="831850"/>
            <a:r>
              <a:rPr lang="fr-FR" sz="900" b="1">
                <a:solidFill>
                  <a:srgbClr val="CCFF33"/>
                </a:solidFill>
                <a:ea typeface="Arial Unicode MS" pitchFamily="34" charset="-128"/>
                <a:cs typeface="Arial" charset="0"/>
              </a:rPr>
              <a:t>THERMEX 1337 EP 2</a:t>
            </a:r>
          </a:p>
          <a:p>
            <a:pPr algn="ctr" defTabSz="831850"/>
            <a:r>
              <a:rPr lang="fr-FR" sz="900" b="1">
                <a:solidFill>
                  <a:srgbClr val="CCFF33"/>
                </a:solidFill>
                <a:ea typeface="Arial Unicode MS" pitchFamily="34" charset="-128"/>
                <a:cs typeface="Arial" charset="0"/>
              </a:rPr>
              <a:t>CONDALUBE EXTRA</a:t>
            </a:r>
          </a:p>
        </p:txBody>
      </p:sp>
      <p:sp>
        <p:nvSpPr>
          <p:cNvPr id="36900" name="Line 68"/>
          <p:cNvSpPr>
            <a:spLocks noChangeShapeType="1"/>
          </p:cNvSpPr>
          <p:nvPr/>
        </p:nvSpPr>
        <p:spPr bwMode="auto">
          <a:xfrm>
            <a:off x="3852863" y="2786063"/>
            <a:ext cx="1019175" cy="0"/>
          </a:xfrm>
          <a:prstGeom prst="line">
            <a:avLst/>
          </a:prstGeom>
          <a:noFill/>
          <a:ln w="22225">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57" tIns="43228" rIns="86457" bIns="43228"/>
          <a:lstStyle/>
          <a:p>
            <a:endParaRPr lang="fr-FR"/>
          </a:p>
        </p:txBody>
      </p:sp>
      <p:sp>
        <p:nvSpPr>
          <p:cNvPr id="36901" name="AutoShape 77"/>
          <p:cNvSpPr>
            <a:spLocks noChangeArrowheads="1"/>
          </p:cNvSpPr>
          <p:nvPr/>
        </p:nvSpPr>
        <p:spPr bwMode="auto">
          <a:xfrm rot="10800000">
            <a:off x="3770313" y="3775075"/>
            <a:ext cx="128587" cy="136525"/>
          </a:xfrm>
          <a:prstGeom prst="triangle">
            <a:avLst>
              <a:gd name="adj" fmla="val 50000"/>
            </a:avLst>
          </a:prstGeom>
          <a:solidFill>
            <a:schemeClr val="accent1"/>
          </a:solidFill>
          <a:ln w="12700">
            <a:solidFill>
              <a:srgbClr val="FFFF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57" tIns="43228" rIns="86457" bIns="43228" anchor="ctr"/>
          <a:lstStyle/>
          <a:p>
            <a:endParaRPr lang="fr-FR"/>
          </a:p>
        </p:txBody>
      </p:sp>
      <p:sp>
        <p:nvSpPr>
          <p:cNvPr id="36902" name="Line 79"/>
          <p:cNvSpPr>
            <a:spLocks noChangeShapeType="1"/>
          </p:cNvSpPr>
          <p:nvPr/>
        </p:nvSpPr>
        <p:spPr bwMode="auto">
          <a:xfrm flipV="1">
            <a:off x="3833813" y="2786063"/>
            <a:ext cx="0" cy="989012"/>
          </a:xfrm>
          <a:prstGeom prst="line">
            <a:avLst/>
          </a:prstGeom>
          <a:noFill/>
          <a:ln w="22225">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57" tIns="43228" rIns="86457" bIns="43228"/>
          <a:lstStyle/>
          <a:p>
            <a:endParaRPr lang="fr-FR"/>
          </a:p>
        </p:txBody>
      </p:sp>
      <p:sp>
        <p:nvSpPr>
          <p:cNvPr id="36903" name="Line 67"/>
          <p:cNvSpPr>
            <a:spLocks noChangeShapeType="1"/>
          </p:cNvSpPr>
          <p:nvPr/>
        </p:nvSpPr>
        <p:spPr bwMode="auto">
          <a:xfrm>
            <a:off x="3175000" y="2651125"/>
            <a:ext cx="1657350" cy="0"/>
          </a:xfrm>
          <a:prstGeom prst="line">
            <a:avLst/>
          </a:prstGeom>
          <a:noFill/>
          <a:ln w="22225">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57" tIns="43228" rIns="86457" bIns="43228"/>
          <a:lstStyle/>
          <a:p>
            <a:endParaRPr lang="fr-FR"/>
          </a:p>
        </p:txBody>
      </p:sp>
      <p:sp>
        <p:nvSpPr>
          <p:cNvPr id="36904" name="AutoShape 75"/>
          <p:cNvSpPr>
            <a:spLocks noChangeArrowheads="1"/>
          </p:cNvSpPr>
          <p:nvPr/>
        </p:nvSpPr>
        <p:spPr bwMode="auto">
          <a:xfrm rot="10800000">
            <a:off x="3109913" y="2994025"/>
            <a:ext cx="128587" cy="134938"/>
          </a:xfrm>
          <a:prstGeom prst="triangle">
            <a:avLst>
              <a:gd name="adj" fmla="val 50000"/>
            </a:avLst>
          </a:prstGeom>
          <a:solidFill>
            <a:schemeClr val="accent1"/>
          </a:solidFill>
          <a:ln w="12700">
            <a:solidFill>
              <a:srgbClr val="FFFF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57" tIns="43228" rIns="86457" bIns="43228" anchor="ctr"/>
          <a:lstStyle/>
          <a:p>
            <a:endParaRPr lang="fr-FR"/>
          </a:p>
        </p:txBody>
      </p:sp>
      <p:sp>
        <p:nvSpPr>
          <p:cNvPr id="36905" name="Line 80"/>
          <p:cNvSpPr>
            <a:spLocks noChangeShapeType="1"/>
          </p:cNvSpPr>
          <p:nvPr/>
        </p:nvSpPr>
        <p:spPr bwMode="auto">
          <a:xfrm flipV="1">
            <a:off x="3175000" y="2651125"/>
            <a:ext cx="0" cy="342900"/>
          </a:xfrm>
          <a:prstGeom prst="line">
            <a:avLst/>
          </a:prstGeom>
          <a:noFill/>
          <a:ln w="22225">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57" tIns="43228" rIns="86457" bIns="43228"/>
          <a:lstStyle/>
          <a:p>
            <a:endParaRPr lang="fr-FR"/>
          </a:p>
        </p:txBody>
      </p:sp>
      <p:grpSp>
        <p:nvGrpSpPr>
          <p:cNvPr id="36906" name="Group 173"/>
          <p:cNvGrpSpPr>
            <a:grpSpLocks/>
          </p:cNvGrpSpPr>
          <p:nvPr/>
        </p:nvGrpSpPr>
        <p:grpSpPr bwMode="auto">
          <a:xfrm>
            <a:off x="3683000" y="4629150"/>
            <a:ext cx="1593850" cy="339725"/>
            <a:chOff x="2464" y="2449"/>
            <a:chExt cx="1067" cy="224"/>
          </a:xfrm>
        </p:grpSpPr>
        <p:sp>
          <p:nvSpPr>
            <p:cNvPr id="36972" name="Line 70"/>
            <p:cNvSpPr>
              <a:spLocks noChangeShapeType="1"/>
            </p:cNvSpPr>
            <p:nvPr/>
          </p:nvSpPr>
          <p:spPr bwMode="auto">
            <a:xfrm>
              <a:off x="2507" y="2493"/>
              <a:ext cx="1024" cy="0"/>
            </a:xfrm>
            <a:prstGeom prst="line">
              <a:avLst/>
            </a:prstGeom>
            <a:noFill/>
            <a:ln w="22225">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6973" name="AutoShape 74"/>
            <p:cNvSpPr>
              <a:spLocks noChangeArrowheads="1"/>
            </p:cNvSpPr>
            <p:nvPr/>
          </p:nvSpPr>
          <p:spPr bwMode="auto">
            <a:xfrm rot="10800000">
              <a:off x="2464" y="2584"/>
              <a:ext cx="86" cy="89"/>
            </a:xfrm>
            <a:prstGeom prst="triangle">
              <a:avLst>
                <a:gd name="adj" fmla="val 50000"/>
              </a:avLst>
            </a:prstGeom>
            <a:solidFill>
              <a:schemeClr val="accent1"/>
            </a:solidFill>
            <a:ln w="12700">
              <a:solidFill>
                <a:srgbClr val="FFFF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6974" name="Line 81"/>
            <p:cNvSpPr>
              <a:spLocks noChangeShapeType="1"/>
            </p:cNvSpPr>
            <p:nvPr/>
          </p:nvSpPr>
          <p:spPr bwMode="auto">
            <a:xfrm flipV="1">
              <a:off x="2507" y="2493"/>
              <a:ext cx="0" cy="91"/>
            </a:xfrm>
            <a:prstGeom prst="line">
              <a:avLst/>
            </a:prstGeom>
            <a:noFill/>
            <a:ln w="22225">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6975" name="AutoShape 124"/>
            <p:cNvSpPr>
              <a:spLocks noChangeArrowheads="1"/>
            </p:cNvSpPr>
            <p:nvPr/>
          </p:nvSpPr>
          <p:spPr bwMode="auto">
            <a:xfrm rot="-5400000">
              <a:off x="3230" y="2452"/>
              <a:ext cx="90" cy="84"/>
            </a:xfrm>
            <a:prstGeom prst="triangle">
              <a:avLst>
                <a:gd name="adj" fmla="val 50000"/>
              </a:avLst>
            </a:prstGeom>
            <a:solidFill>
              <a:schemeClr val="accent1"/>
            </a:solidFill>
            <a:ln w="12700">
              <a:solidFill>
                <a:srgbClr val="FFFF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36907" name="Rectangle 134"/>
          <p:cNvSpPr>
            <a:spLocks noChangeArrowheads="1"/>
          </p:cNvSpPr>
          <p:nvPr/>
        </p:nvSpPr>
        <p:spPr bwMode="auto">
          <a:xfrm>
            <a:off x="6899275" y="5100638"/>
            <a:ext cx="224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662" tIns="41906" rIns="19662" bIns="41906" anchor="ctr"/>
          <a:lstStyle/>
          <a:p>
            <a:pPr algn="ctr" defTabSz="831850"/>
            <a:r>
              <a:rPr lang="fr-FR" sz="900">
                <a:ea typeface="Arial Unicode MS" pitchFamily="34" charset="-128"/>
                <a:cs typeface="Arial" charset="0"/>
              </a:rPr>
              <a:t>Paliers roulements arbres traversants</a:t>
            </a:r>
          </a:p>
          <a:p>
            <a:pPr algn="ctr" defTabSz="831850"/>
            <a:r>
              <a:rPr lang="fr-FR" sz="900" b="1">
                <a:solidFill>
                  <a:srgbClr val="CCFF33"/>
                </a:solidFill>
                <a:ea typeface="Arial Unicode MS" pitchFamily="34" charset="-128"/>
                <a:cs typeface="Arial" charset="0"/>
              </a:rPr>
              <a:t> THERMEX 1337 EP 2</a:t>
            </a:r>
          </a:p>
        </p:txBody>
      </p:sp>
      <p:sp>
        <p:nvSpPr>
          <p:cNvPr id="36908" name="Rectangle 135"/>
          <p:cNvSpPr>
            <a:spLocks noChangeArrowheads="1"/>
          </p:cNvSpPr>
          <p:nvPr/>
        </p:nvSpPr>
        <p:spPr bwMode="auto">
          <a:xfrm>
            <a:off x="508000" y="5872163"/>
            <a:ext cx="1304925"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662" tIns="41906" rIns="19662" bIns="41906" anchor="ctr"/>
          <a:lstStyle/>
          <a:p>
            <a:pPr algn="ctr" defTabSz="831850"/>
            <a:r>
              <a:rPr lang="fr-FR" sz="900">
                <a:ea typeface="Arial Unicode MS" pitchFamily="34" charset="-128"/>
                <a:cs typeface="Arial" charset="0"/>
              </a:rPr>
              <a:t>Moteurs vibrants</a:t>
            </a:r>
          </a:p>
          <a:p>
            <a:pPr algn="ctr" defTabSz="831850"/>
            <a:r>
              <a:rPr lang="fr-FR" sz="900" b="1">
                <a:solidFill>
                  <a:srgbClr val="CCFF33"/>
                </a:solidFill>
                <a:ea typeface="Arial Unicode MS" pitchFamily="34" charset="-128"/>
                <a:cs typeface="Arial" charset="0"/>
              </a:rPr>
              <a:t>FORMULA MS</a:t>
            </a:r>
          </a:p>
        </p:txBody>
      </p:sp>
      <p:grpSp>
        <p:nvGrpSpPr>
          <p:cNvPr id="36909" name="Group 22"/>
          <p:cNvGrpSpPr>
            <a:grpSpLocks/>
          </p:cNvGrpSpPr>
          <p:nvPr/>
        </p:nvGrpSpPr>
        <p:grpSpPr bwMode="auto">
          <a:xfrm>
            <a:off x="6381750" y="4806950"/>
            <a:ext cx="765175" cy="544513"/>
            <a:chOff x="4252" y="2507"/>
            <a:chExt cx="545" cy="363"/>
          </a:xfrm>
        </p:grpSpPr>
        <p:sp>
          <p:nvSpPr>
            <p:cNvPr id="36968" name="Line 23"/>
            <p:cNvSpPr>
              <a:spLocks noChangeShapeType="1"/>
            </p:cNvSpPr>
            <p:nvPr/>
          </p:nvSpPr>
          <p:spPr bwMode="auto">
            <a:xfrm>
              <a:off x="4252" y="2734"/>
              <a:ext cx="227" cy="13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6969" name="Line 24"/>
            <p:cNvSpPr>
              <a:spLocks noChangeShapeType="1"/>
            </p:cNvSpPr>
            <p:nvPr/>
          </p:nvSpPr>
          <p:spPr bwMode="auto">
            <a:xfrm flipH="1">
              <a:off x="4570" y="2597"/>
              <a:ext cx="227" cy="27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6970" name="Rectangle 25"/>
            <p:cNvSpPr>
              <a:spLocks noChangeArrowheads="1"/>
            </p:cNvSpPr>
            <p:nvPr/>
          </p:nvSpPr>
          <p:spPr bwMode="auto">
            <a:xfrm rot="9879358">
              <a:off x="4252" y="2507"/>
              <a:ext cx="544" cy="46"/>
            </a:xfrm>
            <a:prstGeom prst="rect">
              <a:avLst/>
            </a:prstGeom>
            <a:solidFill>
              <a:srgbClr val="C0C0C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6971" name="Rectangle 26"/>
            <p:cNvSpPr>
              <a:spLocks noChangeArrowheads="1"/>
            </p:cNvSpPr>
            <p:nvPr/>
          </p:nvSpPr>
          <p:spPr bwMode="auto">
            <a:xfrm rot="9879358">
              <a:off x="4252" y="2597"/>
              <a:ext cx="544" cy="46"/>
            </a:xfrm>
            <a:prstGeom prst="rect">
              <a:avLst/>
            </a:prstGeom>
            <a:solidFill>
              <a:srgbClr val="C0C0C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36910" name="Group 170"/>
          <p:cNvGrpSpPr>
            <a:grpSpLocks/>
          </p:cNvGrpSpPr>
          <p:nvPr/>
        </p:nvGrpSpPr>
        <p:grpSpPr bwMode="auto">
          <a:xfrm>
            <a:off x="1603375" y="5626100"/>
            <a:ext cx="766763" cy="546100"/>
            <a:chOff x="1057" y="3306"/>
            <a:chExt cx="513" cy="361"/>
          </a:xfrm>
        </p:grpSpPr>
        <p:grpSp>
          <p:nvGrpSpPr>
            <p:cNvPr id="36959" name="Group 33"/>
            <p:cNvGrpSpPr>
              <a:grpSpLocks/>
            </p:cNvGrpSpPr>
            <p:nvPr/>
          </p:nvGrpSpPr>
          <p:grpSpPr bwMode="auto">
            <a:xfrm>
              <a:off x="1057" y="3306"/>
              <a:ext cx="513" cy="361"/>
              <a:chOff x="1484" y="3277"/>
              <a:chExt cx="546" cy="363"/>
            </a:xfrm>
          </p:grpSpPr>
          <p:sp>
            <p:nvSpPr>
              <p:cNvPr id="36964" name="Rectangle 34"/>
              <p:cNvSpPr>
                <a:spLocks noChangeArrowheads="1"/>
              </p:cNvSpPr>
              <p:nvPr/>
            </p:nvSpPr>
            <p:spPr bwMode="auto">
              <a:xfrm rot="1088250">
                <a:off x="1484" y="3368"/>
                <a:ext cx="545" cy="46"/>
              </a:xfrm>
              <a:prstGeom prst="rect">
                <a:avLst/>
              </a:prstGeom>
              <a:solidFill>
                <a:srgbClr val="C0C0C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6965" name="Line 35"/>
              <p:cNvSpPr>
                <a:spLocks noChangeShapeType="1"/>
              </p:cNvSpPr>
              <p:nvPr/>
            </p:nvSpPr>
            <p:spPr bwMode="auto">
              <a:xfrm>
                <a:off x="1485" y="3368"/>
                <a:ext cx="227" cy="27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6966" name="Line 36"/>
              <p:cNvSpPr>
                <a:spLocks noChangeShapeType="1"/>
              </p:cNvSpPr>
              <p:nvPr/>
            </p:nvSpPr>
            <p:spPr bwMode="auto">
              <a:xfrm flipH="1">
                <a:off x="1803" y="3504"/>
                <a:ext cx="227" cy="13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6967" name="Rectangle 37"/>
              <p:cNvSpPr>
                <a:spLocks noChangeArrowheads="1"/>
              </p:cNvSpPr>
              <p:nvPr/>
            </p:nvSpPr>
            <p:spPr bwMode="auto">
              <a:xfrm rot="1088250">
                <a:off x="1485" y="3277"/>
                <a:ext cx="544" cy="46"/>
              </a:xfrm>
              <a:prstGeom prst="rect">
                <a:avLst/>
              </a:prstGeom>
              <a:solidFill>
                <a:srgbClr val="C0C0C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36960" name="Group 136"/>
            <p:cNvGrpSpPr>
              <a:grpSpLocks/>
            </p:cNvGrpSpPr>
            <p:nvPr/>
          </p:nvGrpSpPr>
          <p:grpSpPr bwMode="auto">
            <a:xfrm rot="-2210322">
              <a:off x="1099" y="3532"/>
              <a:ext cx="86" cy="89"/>
              <a:chOff x="1349" y="3051"/>
              <a:chExt cx="136" cy="135"/>
            </a:xfrm>
          </p:grpSpPr>
          <p:sp>
            <p:nvSpPr>
              <p:cNvPr id="36961" name="Rectangle 137"/>
              <p:cNvSpPr>
                <a:spLocks noChangeArrowheads="1"/>
              </p:cNvSpPr>
              <p:nvPr/>
            </p:nvSpPr>
            <p:spPr bwMode="auto">
              <a:xfrm>
                <a:off x="1349" y="3051"/>
                <a:ext cx="136" cy="45"/>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6962" name="Rectangle 138"/>
              <p:cNvSpPr>
                <a:spLocks noChangeArrowheads="1"/>
              </p:cNvSpPr>
              <p:nvPr/>
            </p:nvSpPr>
            <p:spPr bwMode="auto">
              <a:xfrm>
                <a:off x="1395" y="3096"/>
                <a:ext cx="45" cy="46"/>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6963" name="Rectangle 139"/>
              <p:cNvSpPr>
                <a:spLocks noChangeArrowheads="1"/>
              </p:cNvSpPr>
              <p:nvPr/>
            </p:nvSpPr>
            <p:spPr bwMode="auto">
              <a:xfrm>
                <a:off x="1349" y="3141"/>
                <a:ext cx="136" cy="45"/>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sp>
        <p:nvSpPr>
          <p:cNvPr id="36911" name="Rectangle 145"/>
          <p:cNvSpPr>
            <a:spLocks noChangeArrowheads="1"/>
          </p:cNvSpPr>
          <p:nvPr/>
        </p:nvSpPr>
        <p:spPr bwMode="auto">
          <a:xfrm>
            <a:off x="7831138" y="3514725"/>
            <a:ext cx="1312862"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662" tIns="41906" rIns="19662" bIns="41906" anchor="ctr"/>
          <a:lstStyle/>
          <a:p>
            <a:pPr algn="ctr" defTabSz="831850"/>
            <a:endParaRPr lang="fr-FR" sz="900" b="1">
              <a:solidFill>
                <a:srgbClr val="CCFF33"/>
              </a:solidFill>
              <a:ea typeface="Arial Unicode MS" pitchFamily="34" charset="-128"/>
              <a:cs typeface="Arial" charset="0"/>
            </a:endParaRPr>
          </a:p>
          <a:p>
            <a:pPr algn="ctr" defTabSz="831850"/>
            <a:r>
              <a:rPr lang="fr-FR" sz="900">
                <a:ea typeface="Arial Unicode MS" pitchFamily="34" charset="-128"/>
                <a:cs typeface="Arial" charset="0"/>
              </a:rPr>
              <a:t>Graissage</a:t>
            </a:r>
            <a:r>
              <a:rPr lang="fr-FR" sz="900" b="1">
                <a:solidFill>
                  <a:srgbClr val="CCFF33"/>
                </a:solidFill>
                <a:ea typeface="Arial Unicode MS" pitchFamily="34" charset="-128"/>
                <a:cs typeface="Arial" charset="0"/>
              </a:rPr>
              <a:t> </a:t>
            </a:r>
          </a:p>
          <a:p>
            <a:pPr algn="ctr" defTabSz="831850"/>
            <a:r>
              <a:rPr lang="fr-FR" sz="900" b="1">
                <a:solidFill>
                  <a:srgbClr val="CCFF33"/>
                </a:solidFill>
                <a:ea typeface="Arial Unicode MS" pitchFamily="34" charset="-128"/>
                <a:cs typeface="Arial" charset="0"/>
              </a:rPr>
              <a:t>THERMEX 1337 EP 2</a:t>
            </a:r>
          </a:p>
          <a:p>
            <a:pPr algn="ctr" defTabSz="831850"/>
            <a:r>
              <a:rPr lang="fr-FR" sz="900" b="1">
                <a:solidFill>
                  <a:srgbClr val="CCFF33"/>
                </a:solidFill>
                <a:ea typeface="Arial Unicode MS" pitchFamily="34" charset="-128"/>
                <a:cs typeface="Arial" charset="0"/>
              </a:rPr>
              <a:t>AKRON XMO</a:t>
            </a:r>
          </a:p>
        </p:txBody>
      </p:sp>
      <p:sp>
        <p:nvSpPr>
          <p:cNvPr id="36912" name="Rectangle 146"/>
          <p:cNvSpPr>
            <a:spLocks noChangeArrowheads="1"/>
          </p:cNvSpPr>
          <p:nvPr/>
        </p:nvSpPr>
        <p:spPr bwMode="auto">
          <a:xfrm>
            <a:off x="1354138" y="4071938"/>
            <a:ext cx="1209675" cy="75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662" tIns="41906" rIns="19662" bIns="41906" anchor="ctr"/>
          <a:lstStyle/>
          <a:p>
            <a:pPr algn="ctr" defTabSz="831850"/>
            <a:r>
              <a:rPr lang="fr-FR" sz="900" b="1">
                <a:ea typeface="Arial Unicode MS" pitchFamily="34" charset="-128"/>
                <a:cs typeface="Arial" charset="0"/>
              </a:rPr>
              <a:t>Concasseur vertical</a:t>
            </a:r>
          </a:p>
          <a:p>
            <a:pPr algn="ctr" defTabSz="831850"/>
            <a:r>
              <a:rPr lang="fr-FR" sz="900">
                <a:ea typeface="Arial Unicode MS" pitchFamily="34" charset="-128"/>
                <a:cs typeface="Arial" charset="0"/>
              </a:rPr>
              <a:t>Paliers supérieurs</a:t>
            </a:r>
          </a:p>
          <a:p>
            <a:pPr algn="ctr" defTabSz="831850"/>
            <a:r>
              <a:rPr lang="fr-FR" sz="900" b="1">
                <a:solidFill>
                  <a:srgbClr val="CCFF33"/>
                </a:solidFill>
                <a:ea typeface="Arial Unicode MS" pitchFamily="34" charset="-128"/>
                <a:cs typeface="Arial" charset="0"/>
              </a:rPr>
              <a:t>THERMEX 1337 EP 2 </a:t>
            </a:r>
          </a:p>
          <a:p>
            <a:pPr algn="ctr" defTabSz="831850"/>
            <a:r>
              <a:rPr lang="fr-FR" sz="900">
                <a:ea typeface="Arial Unicode MS" pitchFamily="34" charset="-128"/>
                <a:cs typeface="Arial" charset="0"/>
              </a:rPr>
              <a:t>Paliers inférieurs</a:t>
            </a:r>
          </a:p>
          <a:p>
            <a:pPr algn="ctr" defTabSz="831850"/>
            <a:r>
              <a:rPr lang="fr-FR" sz="900" b="1">
                <a:solidFill>
                  <a:srgbClr val="CCFF33"/>
                </a:solidFill>
                <a:ea typeface="Arial Unicode MS" pitchFamily="34" charset="-128"/>
                <a:cs typeface="Arial" charset="0"/>
              </a:rPr>
              <a:t>THERMEX 1337EP 2</a:t>
            </a:r>
          </a:p>
        </p:txBody>
      </p:sp>
      <p:sp>
        <p:nvSpPr>
          <p:cNvPr id="36913" name="Rectangle 147"/>
          <p:cNvSpPr>
            <a:spLocks noChangeArrowheads="1"/>
          </p:cNvSpPr>
          <p:nvPr/>
        </p:nvSpPr>
        <p:spPr bwMode="auto">
          <a:xfrm>
            <a:off x="6985000" y="2957513"/>
            <a:ext cx="611188" cy="271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662" tIns="41906" rIns="19662" bIns="41906" anchor="ctr"/>
          <a:lstStyle/>
          <a:p>
            <a:pPr algn="ctr" defTabSz="831850"/>
            <a:r>
              <a:rPr lang="fr-FR" sz="1100" b="1">
                <a:ea typeface="Arial Unicode MS" pitchFamily="34" charset="-128"/>
                <a:cs typeface="Arial" charset="0"/>
              </a:rPr>
              <a:t>Trémie</a:t>
            </a:r>
          </a:p>
        </p:txBody>
      </p:sp>
      <p:sp>
        <p:nvSpPr>
          <p:cNvPr id="36914" name="Rectangle 148"/>
          <p:cNvSpPr>
            <a:spLocks noChangeArrowheads="1"/>
          </p:cNvSpPr>
          <p:nvPr/>
        </p:nvSpPr>
        <p:spPr bwMode="auto">
          <a:xfrm>
            <a:off x="592138" y="3343275"/>
            <a:ext cx="574675"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662" tIns="41906" rIns="19662" bIns="41906" anchor="ctr"/>
          <a:lstStyle/>
          <a:p>
            <a:pPr algn="ctr" defTabSz="831850"/>
            <a:r>
              <a:rPr lang="fr-FR" sz="1100" b="1">
                <a:ea typeface="Arial Unicode MS" pitchFamily="34" charset="-128"/>
                <a:cs typeface="Arial" charset="0"/>
              </a:rPr>
              <a:t>Trémie</a:t>
            </a:r>
          </a:p>
        </p:txBody>
      </p:sp>
      <p:sp>
        <p:nvSpPr>
          <p:cNvPr id="36915" name="Rectangle 149"/>
          <p:cNvSpPr>
            <a:spLocks noChangeArrowheads="1"/>
          </p:cNvSpPr>
          <p:nvPr/>
        </p:nvSpPr>
        <p:spPr bwMode="auto">
          <a:xfrm>
            <a:off x="4699000" y="2185988"/>
            <a:ext cx="592138"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662" tIns="41906" rIns="19662" bIns="41906" anchor="ctr"/>
          <a:lstStyle/>
          <a:p>
            <a:pPr algn="ctr" defTabSz="831850"/>
            <a:r>
              <a:rPr lang="fr-FR" sz="1100" b="1">
                <a:ea typeface="Arial Unicode MS" pitchFamily="34" charset="-128"/>
                <a:cs typeface="Arial" charset="0"/>
              </a:rPr>
              <a:t>Crible</a:t>
            </a:r>
          </a:p>
        </p:txBody>
      </p:sp>
      <p:sp>
        <p:nvSpPr>
          <p:cNvPr id="36916" name="Rectangle 157"/>
          <p:cNvSpPr>
            <a:spLocks noChangeArrowheads="1"/>
          </p:cNvSpPr>
          <p:nvPr/>
        </p:nvSpPr>
        <p:spPr bwMode="auto">
          <a:xfrm>
            <a:off x="5715000" y="6445250"/>
            <a:ext cx="7112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662" tIns="41906" rIns="19662" bIns="41906" anchor="ctr"/>
          <a:lstStyle/>
          <a:p>
            <a:pPr algn="ctr" defTabSz="831850"/>
            <a:r>
              <a:rPr lang="fr-FR" sz="1100" b="1">
                <a:ea typeface="Arial Unicode MS" pitchFamily="34" charset="-128"/>
                <a:cs typeface="Arial" charset="0"/>
              </a:rPr>
              <a:t>Stock</a:t>
            </a:r>
          </a:p>
          <a:p>
            <a:pPr algn="ctr" defTabSz="831850"/>
            <a:r>
              <a:rPr lang="fr-FR" sz="1100" b="1">
                <a:ea typeface="Arial Unicode MS" pitchFamily="34" charset="-128"/>
                <a:cs typeface="Arial" charset="0"/>
              </a:rPr>
              <a:t>produit</a:t>
            </a:r>
          </a:p>
        </p:txBody>
      </p:sp>
      <p:grpSp>
        <p:nvGrpSpPr>
          <p:cNvPr id="36917" name="Group 159"/>
          <p:cNvGrpSpPr>
            <a:grpSpLocks/>
          </p:cNvGrpSpPr>
          <p:nvPr/>
        </p:nvGrpSpPr>
        <p:grpSpPr bwMode="auto">
          <a:xfrm>
            <a:off x="2405063" y="6381750"/>
            <a:ext cx="700087" cy="476250"/>
            <a:chOff x="3572" y="4094"/>
            <a:chExt cx="499" cy="317"/>
          </a:xfrm>
        </p:grpSpPr>
        <p:sp>
          <p:nvSpPr>
            <p:cNvPr id="36957" name="AutoShape 160"/>
            <p:cNvSpPr>
              <a:spLocks noChangeArrowheads="1"/>
            </p:cNvSpPr>
            <p:nvPr/>
          </p:nvSpPr>
          <p:spPr bwMode="auto">
            <a:xfrm>
              <a:off x="3572" y="4094"/>
              <a:ext cx="499" cy="317"/>
            </a:xfrm>
            <a:prstGeom prst="triangle">
              <a:avLst>
                <a:gd name="adj" fmla="val 50000"/>
              </a:avLst>
            </a:prstGeom>
            <a:solidFill>
              <a:srgbClr val="33CCCC"/>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6958" name="Rectangle 161"/>
            <p:cNvSpPr>
              <a:spLocks noChangeArrowheads="1"/>
            </p:cNvSpPr>
            <p:nvPr/>
          </p:nvSpPr>
          <p:spPr bwMode="auto">
            <a:xfrm>
              <a:off x="3572" y="4230"/>
              <a:ext cx="499"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0795" tIns="44322" rIns="20795" bIns="44322" anchor="ctr"/>
            <a:lstStyle/>
            <a:p>
              <a:pPr algn="ctr" defTabSz="831850"/>
              <a:endParaRPr lang="fr-FR" sz="900">
                <a:ea typeface="Arial Unicode MS" pitchFamily="34" charset="-128"/>
                <a:cs typeface="Arial" charset="0"/>
              </a:endParaRPr>
            </a:p>
          </p:txBody>
        </p:sp>
      </p:grpSp>
      <p:sp>
        <p:nvSpPr>
          <p:cNvPr id="36918" name="Rectangle 164"/>
          <p:cNvSpPr>
            <a:spLocks noChangeArrowheads="1"/>
          </p:cNvSpPr>
          <p:nvPr/>
        </p:nvSpPr>
        <p:spPr bwMode="auto">
          <a:xfrm>
            <a:off x="205887" y="133350"/>
            <a:ext cx="2811462" cy="3429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57150" cmpd="thinThick">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662" tIns="41906" rIns="19662" bIns="41906" anchor="ctr"/>
          <a:lstStyle/>
          <a:p>
            <a:pPr algn="ctr" defTabSz="831850"/>
            <a:r>
              <a:rPr lang="fr-FR" sz="2300" b="1" dirty="0">
                <a:solidFill>
                  <a:srgbClr val="FFFF00"/>
                </a:solidFill>
                <a:ea typeface="Arial Unicode MS" pitchFamily="34" charset="-128"/>
                <a:cs typeface="Arial" charset="0"/>
              </a:rPr>
              <a:t>Flux des granulats</a:t>
            </a:r>
          </a:p>
        </p:txBody>
      </p:sp>
      <p:sp>
        <p:nvSpPr>
          <p:cNvPr id="36919" name="Rectangle 165"/>
          <p:cNvSpPr>
            <a:spLocks noChangeArrowheads="1"/>
          </p:cNvSpPr>
          <p:nvPr/>
        </p:nvSpPr>
        <p:spPr bwMode="auto">
          <a:xfrm>
            <a:off x="5765800" y="0"/>
            <a:ext cx="24050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26" tIns="46013" rIns="92026" bIns="46013" anchor="ctr"/>
          <a:lstStyle/>
          <a:p>
            <a:pPr defTabSz="912813"/>
            <a:r>
              <a:rPr lang="fr-FR" sz="3000" b="1" dirty="0">
                <a:solidFill>
                  <a:srgbClr val="FFFF00"/>
                </a:solidFill>
                <a:ea typeface="Arial Unicode MS" pitchFamily="34" charset="-128"/>
                <a:cs typeface="Arial" charset="0"/>
              </a:rPr>
              <a:t>La carrière</a:t>
            </a:r>
          </a:p>
        </p:txBody>
      </p:sp>
      <p:grpSp>
        <p:nvGrpSpPr>
          <p:cNvPr id="36920" name="Group 166"/>
          <p:cNvGrpSpPr>
            <a:grpSpLocks/>
          </p:cNvGrpSpPr>
          <p:nvPr/>
        </p:nvGrpSpPr>
        <p:grpSpPr bwMode="auto">
          <a:xfrm>
            <a:off x="3090863" y="557213"/>
            <a:ext cx="677862" cy="647700"/>
            <a:chOff x="2937" y="102"/>
            <a:chExt cx="499" cy="499"/>
          </a:xfrm>
        </p:grpSpPr>
        <p:sp>
          <p:nvSpPr>
            <p:cNvPr id="36955" name="AutoShape 167"/>
            <p:cNvSpPr>
              <a:spLocks noChangeArrowheads="1"/>
            </p:cNvSpPr>
            <p:nvPr/>
          </p:nvSpPr>
          <p:spPr bwMode="auto">
            <a:xfrm>
              <a:off x="2937" y="374"/>
              <a:ext cx="499" cy="22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2 w 21600"/>
                <a:gd name="T13" fmla="*/ 4472 h 21600"/>
                <a:gd name="T14" fmla="*/ 17098 w 21600"/>
                <a:gd name="T15" fmla="*/ 17128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99CC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6956" name="Rectangle 168"/>
            <p:cNvSpPr>
              <a:spLocks noChangeArrowheads="1"/>
            </p:cNvSpPr>
            <p:nvPr/>
          </p:nvSpPr>
          <p:spPr bwMode="auto">
            <a:xfrm>
              <a:off x="2937" y="102"/>
              <a:ext cx="499" cy="272"/>
            </a:xfrm>
            <a:prstGeom prst="rect">
              <a:avLst/>
            </a:prstGeom>
            <a:solidFill>
              <a:srgbClr val="99CC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36921" name="Line 180"/>
          <p:cNvSpPr>
            <a:spLocks noChangeShapeType="1"/>
          </p:cNvSpPr>
          <p:nvPr/>
        </p:nvSpPr>
        <p:spPr bwMode="auto">
          <a:xfrm flipV="1">
            <a:off x="2371725" y="5786438"/>
            <a:ext cx="295275" cy="0"/>
          </a:xfrm>
          <a:prstGeom prst="line">
            <a:avLst/>
          </a:prstGeom>
          <a:noFill/>
          <a:ln w="22225">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57" tIns="43228" rIns="86457" bIns="43228"/>
          <a:lstStyle/>
          <a:p>
            <a:endParaRPr lang="fr-FR"/>
          </a:p>
        </p:txBody>
      </p:sp>
      <p:grpSp>
        <p:nvGrpSpPr>
          <p:cNvPr id="36922" name="Group 188"/>
          <p:cNvGrpSpPr>
            <a:grpSpLocks/>
          </p:cNvGrpSpPr>
          <p:nvPr/>
        </p:nvGrpSpPr>
        <p:grpSpPr bwMode="auto">
          <a:xfrm>
            <a:off x="7239000" y="3857625"/>
            <a:ext cx="573088" cy="542925"/>
            <a:chOff x="624" y="3413"/>
            <a:chExt cx="318" cy="273"/>
          </a:xfrm>
        </p:grpSpPr>
        <p:sp>
          <p:nvSpPr>
            <p:cNvPr id="36952" name="Rectangle 189"/>
            <p:cNvSpPr>
              <a:spLocks noChangeArrowheads="1"/>
            </p:cNvSpPr>
            <p:nvPr/>
          </p:nvSpPr>
          <p:spPr bwMode="auto">
            <a:xfrm>
              <a:off x="669" y="3550"/>
              <a:ext cx="227" cy="136"/>
            </a:xfrm>
            <a:prstGeom prst="rect">
              <a:avLst/>
            </a:prstGeom>
            <a:solidFill>
              <a:schemeClr val="fo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6953" name="Rectangle 190"/>
            <p:cNvSpPr>
              <a:spLocks noChangeArrowheads="1"/>
            </p:cNvSpPr>
            <p:nvPr/>
          </p:nvSpPr>
          <p:spPr bwMode="auto">
            <a:xfrm>
              <a:off x="624" y="3459"/>
              <a:ext cx="318" cy="90"/>
            </a:xfrm>
            <a:prstGeom prst="rect">
              <a:avLst/>
            </a:prstGeom>
            <a:solidFill>
              <a:schemeClr val="fo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6954" name="Rectangle 191"/>
            <p:cNvSpPr>
              <a:spLocks noChangeArrowheads="1"/>
            </p:cNvSpPr>
            <p:nvPr/>
          </p:nvSpPr>
          <p:spPr bwMode="auto">
            <a:xfrm>
              <a:off x="714" y="3413"/>
              <a:ext cx="136" cy="45"/>
            </a:xfrm>
            <a:prstGeom prst="rect">
              <a:avLst/>
            </a:prstGeom>
            <a:solidFill>
              <a:schemeClr val="fo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36923" name="Group 192"/>
          <p:cNvGrpSpPr>
            <a:grpSpLocks/>
          </p:cNvGrpSpPr>
          <p:nvPr/>
        </p:nvGrpSpPr>
        <p:grpSpPr bwMode="auto">
          <a:xfrm>
            <a:off x="3303588" y="1285875"/>
            <a:ext cx="381000" cy="138113"/>
            <a:chOff x="1123" y="873"/>
            <a:chExt cx="272" cy="91"/>
          </a:xfrm>
        </p:grpSpPr>
        <p:sp>
          <p:nvSpPr>
            <p:cNvPr id="36950" name="Rectangle 193"/>
            <p:cNvSpPr>
              <a:spLocks noChangeArrowheads="1"/>
            </p:cNvSpPr>
            <p:nvPr/>
          </p:nvSpPr>
          <p:spPr bwMode="auto">
            <a:xfrm>
              <a:off x="1123" y="873"/>
              <a:ext cx="272" cy="45"/>
            </a:xfrm>
            <a:prstGeom prst="rect">
              <a:avLst/>
            </a:prstGeom>
            <a:solidFill>
              <a:schemeClr val="accent1"/>
            </a:solidFill>
            <a:ln w="12700">
              <a:solidFill>
                <a:srgbClr val="FFFF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6951" name="AutoShape 194"/>
            <p:cNvSpPr>
              <a:spLocks noChangeArrowheads="1"/>
            </p:cNvSpPr>
            <p:nvPr/>
          </p:nvSpPr>
          <p:spPr bwMode="auto">
            <a:xfrm rot="10800000">
              <a:off x="1304" y="919"/>
              <a:ext cx="91" cy="45"/>
            </a:xfrm>
            <a:prstGeom prst="triangle">
              <a:avLst>
                <a:gd name="adj" fmla="val 50000"/>
              </a:avLst>
            </a:prstGeom>
            <a:solidFill>
              <a:schemeClr val="accent1"/>
            </a:solidFill>
            <a:ln w="12700">
              <a:solidFill>
                <a:srgbClr val="FFFF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36924" name="Rectangle 187"/>
          <p:cNvSpPr>
            <a:spLocks noChangeArrowheads="1"/>
          </p:cNvSpPr>
          <p:nvPr/>
        </p:nvSpPr>
        <p:spPr bwMode="auto">
          <a:xfrm>
            <a:off x="3471863" y="1457325"/>
            <a:ext cx="463550" cy="401638"/>
          </a:xfrm>
          <a:prstGeom prst="rect">
            <a:avLst/>
          </a:prstGeom>
          <a:solidFill>
            <a:srgbClr val="99CC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57" tIns="43228" rIns="86457" bIns="43228" anchor="ctr"/>
          <a:lstStyle/>
          <a:p>
            <a:endParaRPr lang="fr-FR"/>
          </a:p>
        </p:txBody>
      </p:sp>
      <p:sp>
        <p:nvSpPr>
          <p:cNvPr id="36925" name="Oval 195"/>
          <p:cNvSpPr>
            <a:spLocks noChangeArrowheads="1"/>
          </p:cNvSpPr>
          <p:nvPr/>
        </p:nvSpPr>
        <p:spPr bwMode="auto">
          <a:xfrm>
            <a:off x="3663950" y="1285875"/>
            <a:ext cx="339725" cy="342900"/>
          </a:xfrm>
          <a:prstGeom prst="ellipse">
            <a:avLst/>
          </a:prstGeom>
          <a:solidFill>
            <a:srgbClr val="99CC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57" tIns="43228" rIns="86457" bIns="43228" anchor="ctr"/>
          <a:lstStyle/>
          <a:p>
            <a:endParaRPr lang="fr-FR"/>
          </a:p>
        </p:txBody>
      </p:sp>
      <p:sp>
        <p:nvSpPr>
          <p:cNvPr id="36926" name="Line 196"/>
          <p:cNvSpPr>
            <a:spLocks noChangeShapeType="1"/>
          </p:cNvSpPr>
          <p:nvPr/>
        </p:nvSpPr>
        <p:spPr bwMode="auto">
          <a:xfrm flipV="1">
            <a:off x="3471863" y="1585913"/>
            <a:ext cx="254000" cy="25717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57" tIns="43228" rIns="86457" bIns="43228"/>
          <a:lstStyle/>
          <a:p>
            <a:endParaRPr lang="fr-FR"/>
          </a:p>
        </p:txBody>
      </p:sp>
      <p:sp>
        <p:nvSpPr>
          <p:cNvPr id="36927" name="Rectangle 202"/>
          <p:cNvSpPr>
            <a:spLocks noChangeArrowheads="1"/>
          </p:cNvSpPr>
          <p:nvPr/>
        </p:nvSpPr>
        <p:spPr bwMode="auto">
          <a:xfrm>
            <a:off x="3090863" y="6445250"/>
            <a:ext cx="7127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662" tIns="41906" rIns="19662" bIns="41906" anchor="ctr"/>
          <a:lstStyle/>
          <a:p>
            <a:pPr algn="ctr" defTabSz="831850"/>
            <a:r>
              <a:rPr lang="fr-FR" sz="1100" b="1">
                <a:ea typeface="Arial Unicode MS" pitchFamily="34" charset="-128"/>
                <a:cs typeface="Arial" charset="0"/>
              </a:rPr>
              <a:t>Stock</a:t>
            </a:r>
          </a:p>
          <a:p>
            <a:pPr algn="ctr" defTabSz="831850"/>
            <a:r>
              <a:rPr lang="fr-FR" sz="1100" b="1">
                <a:ea typeface="Arial Unicode MS" pitchFamily="34" charset="-128"/>
                <a:cs typeface="Arial" charset="0"/>
              </a:rPr>
              <a:t>produit</a:t>
            </a:r>
          </a:p>
        </p:txBody>
      </p:sp>
      <p:sp>
        <p:nvSpPr>
          <p:cNvPr id="36928" name="Rectangle 203"/>
          <p:cNvSpPr>
            <a:spLocks noChangeArrowheads="1"/>
          </p:cNvSpPr>
          <p:nvPr/>
        </p:nvSpPr>
        <p:spPr bwMode="auto">
          <a:xfrm>
            <a:off x="4149725" y="3814763"/>
            <a:ext cx="7112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662" tIns="41906" rIns="19662" bIns="41906" anchor="ctr"/>
          <a:lstStyle/>
          <a:p>
            <a:pPr algn="ctr" defTabSz="831850"/>
            <a:r>
              <a:rPr lang="fr-FR" sz="1100" b="1">
                <a:ea typeface="Arial Unicode MS" pitchFamily="34" charset="-128"/>
                <a:cs typeface="Arial" charset="0"/>
              </a:rPr>
              <a:t>Stocks</a:t>
            </a:r>
          </a:p>
          <a:p>
            <a:pPr algn="ctr" defTabSz="831850"/>
            <a:r>
              <a:rPr lang="fr-FR" sz="1100" b="1">
                <a:ea typeface="Arial Unicode MS" pitchFamily="34" charset="-128"/>
                <a:cs typeface="Arial" charset="0"/>
              </a:rPr>
              <a:t>produits</a:t>
            </a:r>
          </a:p>
        </p:txBody>
      </p:sp>
      <p:pic>
        <p:nvPicPr>
          <p:cNvPr id="36929" name="Picture 204" descr="MCj0233546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1138" y="214313"/>
            <a:ext cx="592137"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930" name="Line 205"/>
          <p:cNvSpPr>
            <a:spLocks noChangeShapeType="1"/>
          </p:cNvSpPr>
          <p:nvPr/>
        </p:nvSpPr>
        <p:spPr bwMode="auto">
          <a:xfrm>
            <a:off x="3810000" y="557213"/>
            <a:ext cx="1143000" cy="0"/>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57" tIns="43228" rIns="86457" bIns="43228"/>
          <a:lstStyle/>
          <a:p>
            <a:endParaRPr lang="fr-FR"/>
          </a:p>
        </p:txBody>
      </p:sp>
      <p:sp>
        <p:nvSpPr>
          <p:cNvPr id="36931" name="Rectangle 206"/>
          <p:cNvSpPr>
            <a:spLocks noChangeArrowheads="1"/>
          </p:cNvSpPr>
          <p:nvPr/>
        </p:nvSpPr>
        <p:spPr bwMode="auto">
          <a:xfrm>
            <a:off x="3132138" y="557213"/>
            <a:ext cx="611187"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662" tIns="41906" rIns="19662" bIns="41906" anchor="ctr"/>
          <a:lstStyle/>
          <a:p>
            <a:pPr algn="ctr" defTabSz="831850"/>
            <a:r>
              <a:rPr lang="fr-FR" sz="1100" b="1">
                <a:ea typeface="Arial Unicode MS" pitchFamily="34" charset="-128"/>
                <a:cs typeface="Arial" charset="0"/>
              </a:rPr>
              <a:t>Trémie</a:t>
            </a:r>
          </a:p>
        </p:txBody>
      </p:sp>
      <p:sp>
        <p:nvSpPr>
          <p:cNvPr id="36932" name="Rectangle 207"/>
          <p:cNvSpPr>
            <a:spLocks noChangeArrowheads="1"/>
          </p:cNvSpPr>
          <p:nvPr/>
        </p:nvSpPr>
        <p:spPr bwMode="auto">
          <a:xfrm>
            <a:off x="1787525" y="1457325"/>
            <a:ext cx="1692275" cy="55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662" tIns="41906" rIns="19662" bIns="41906" anchor="ctr"/>
          <a:lstStyle/>
          <a:p>
            <a:pPr algn="ctr" defTabSz="831850"/>
            <a:r>
              <a:rPr lang="fr-FR" sz="900" b="1">
                <a:ea typeface="Arial Unicode MS" pitchFamily="34" charset="-128"/>
                <a:cs typeface="Arial" charset="0"/>
              </a:rPr>
              <a:t>Concasseur primaire</a:t>
            </a:r>
          </a:p>
          <a:p>
            <a:pPr algn="ctr" defTabSz="831850"/>
            <a:r>
              <a:rPr lang="fr-FR" sz="900" b="1">
                <a:ea typeface="Arial Unicode MS" pitchFamily="34" charset="-128"/>
                <a:cs typeface="Arial" charset="0"/>
              </a:rPr>
              <a:t>à mâchoires</a:t>
            </a:r>
          </a:p>
          <a:p>
            <a:pPr algn="ctr" defTabSz="831850"/>
            <a:r>
              <a:rPr lang="fr-FR" sz="900">
                <a:ea typeface="Arial Unicode MS" pitchFamily="34" charset="-128"/>
                <a:cs typeface="Arial" charset="0"/>
              </a:rPr>
              <a:t>Graissage des paliers</a:t>
            </a:r>
            <a:r>
              <a:rPr lang="fr-FR" sz="900" b="1">
                <a:solidFill>
                  <a:srgbClr val="CCFF33"/>
                </a:solidFill>
                <a:ea typeface="Arial Unicode MS" pitchFamily="34" charset="-128"/>
                <a:cs typeface="Arial" charset="0"/>
              </a:rPr>
              <a:t> </a:t>
            </a:r>
          </a:p>
          <a:p>
            <a:pPr algn="ctr" defTabSz="831850"/>
            <a:r>
              <a:rPr lang="fr-FR" sz="900" b="1">
                <a:solidFill>
                  <a:srgbClr val="CCFF33"/>
                </a:solidFill>
                <a:ea typeface="Arial Unicode MS" pitchFamily="34" charset="-128"/>
                <a:cs typeface="Arial" charset="0"/>
              </a:rPr>
              <a:t>THERMEX 1337 EP 2</a:t>
            </a:r>
          </a:p>
        </p:txBody>
      </p:sp>
      <p:sp>
        <p:nvSpPr>
          <p:cNvPr id="36933" name="Rectangle 208"/>
          <p:cNvSpPr>
            <a:spLocks noChangeArrowheads="1"/>
          </p:cNvSpPr>
          <p:nvPr/>
        </p:nvSpPr>
        <p:spPr bwMode="auto">
          <a:xfrm>
            <a:off x="7646988" y="2786063"/>
            <a:ext cx="1309687"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662" tIns="41906" rIns="19662" bIns="41906" anchor="ctr"/>
          <a:lstStyle/>
          <a:p>
            <a:pPr algn="ctr" defTabSz="831850"/>
            <a:endParaRPr lang="fr-FR" sz="900">
              <a:ea typeface="Arial Unicode MS" pitchFamily="34" charset="-128"/>
              <a:cs typeface="Arial" charset="0"/>
            </a:endParaRPr>
          </a:p>
        </p:txBody>
      </p:sp>
      <p:sp>
        <p:nvSpPr>
          <p:cNvPr id="36934" name="Rectangle 209"/>
          <p:cNvSpPr>
            <a:spLocks noChangeArrowheads="1"/>
          </p:cNvSpPr>
          <p:nvPr/>
        </p:nvSpPr>
        <p:spPr bwMode="auto">
          <a:xfrm>
            <a:off x="1227138" y="3300413"/>
            <a:ext cx="1271587"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662" tIns="41906" rIns="19662" bIns="41906" anchor="ctr"/>
          <a:lstStyle/>
          <a:p>
            <a:pPr algn="ctr" defTabSz="831850"/>
            <a:endParaRPr lang="fr-FR" sz="900">
              <a:ea typeface="Arial Unicode MS" pitchFamily="34" charset="-128"/>
              <a:cs typeface="Arial" charset="0"/>
            </a:endParaRPr>
          </a:p>
        </p:txBody>
      </p:sp>
      <p:sp>
        <p:nvSpPr>
          <p:cNvPr id="36935" name="Line 210"/>
          <p:cNvSpPr>
            <a:spLocks noChangeShapeType="1"/>
          </p:cNvSpPr>
          <p:nvPr/>
        </p:nvSpPr>
        <p:spPr bwMode="auto">
          <a:xfrm flipV="1">
            <a:off x="7245350" y="1971675"/>
            <a:ext cx="0" cy="514350"/>
          </a:xfrm>
          <a:prstGeom prst="line">
            <a:avLst/>
          </a:prstGeom>
          <a:noFill/>
          <a:ln w="22225">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57" tIns="43228" rIns="86457" bIns="43228"/>
          <a:lstStyle/>
          <a:p>
            <a:endParaRPr lang="fr-FR"/>
          </a:p>
        </p:txBody>
      </p:sp>
      <p:sp>
        <p:nvSpPr>
          <p:cNvPr id="36936" name="Line 211"/>
          <p:cNvSpPr>
            <a:spLocks noChangeShapeType="1"/>
          </p:cNvSpPr>
          <p:nvPr/>
        </p:nvSpPr>
        <p:spPr bwMode="auto">
          <a:xfrm flipH="1">
            <a:off x="3725863" y="1971675"/>
            <a:ext cx="3513137" cy="1588"/>
          </a:xfrm>
          <a:prstGeom prst="line">
            <a:avLst/>
          </a:prstGeom>
          <a:noFill/>
          <a:ln w="22225">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57" tIns="43228" rIns="86457" bIns="43228"/>
          <a:lstStyle/>
          <a:p>
            <a:endParaRPr lang="fr-FR"/>
          </a:p>
        </p:txBody>
      </p:sp>
      <p:sp>
        <p:nvSpPr>
          <p:cNvPr id="36937" name="Rectangle 212"/>
          <p:cNvSpPr>
            <a:spLocks noChangeArrowheads="1"/>
          </p:cNvSpPr>
          <p:nvPr/>
        </p:nvSpPr>
        <p:spPr bwMode="auto">
          <a:xfrm>
            <a:off x="3852863" y="685800"/>
            <a:ext cx="127000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662" tIns="41906" rIns="19662" bIns="41906" anchor="ctr"/>
          <a:lstStyle/>
          <a:p>
            <a:pPr algn="ctr" defTabSz="831850"/>
            <a:endParaRPr lang="fr-FR" sz="900">
              <a:ea typeface="Arial Unicode MS" pitchFamily="34" charset="-128"/>
              <a:cs typeface="Arial" charset="0"/>
            </a:endParaRPr>
          </a:p>
        </p:txBody>
      </p:sp>
      <p:pic>
        <p:nvPicPr>
          <p:cNvPr id="36938" name="Picture 213" descr="MCj0233549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53275" y="6492875"/>
            <a:ext cx="5603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39" name="Picture 214" descr="MCj0233549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36725" y="6492875"/>
            <a:ext cx="5603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40" name="Picture 215" descr="MCj0233549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21000" y="3943350"/>
            <a:ext cx="558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941" name="Group 219"/>
          <p:cNvGrpSpPr>
            <a:grpSpLocks/>
          </p:cNvGrpSpPr>
          <p:nvPr/>
        </p:nvGrpSpPr>
        <p:grpSpPr bwMode="auto">
          <a:xfrm>
            <a:off x="6027738" y="2486025"/>
            <a:ext cx="136525" cy="2463800"/>
            <a:chOff x="5397" y="794"/>
            <a:chExt cx="91" cy="1630"/>
          </a:xfrm>
        </p:grpSpPr>
        <p:sp>
          <p:nvSpPr>
            <p:cNvPr id="36948" name="Line 89"/>
            <p:cNvSpPr>
              <a:spLocks noChangeShapeType="1"/>
            </p:cNvSpPr>
            <p:nvPr/>
          </p:nvSpPr>
          <p:spPr bwMode="auto">
            <a:xfrm flipV="1">
              <a:off x="5443" y="794"/>
              <a:ext cx="0" cy="1630"/>
            </a:xfrm>
            <a:prstGeom prst="line">
              <a:avLst/>
            </a:prstGeom>
            <a:noFill/>
            <a:ln w="22225">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6949" name="AutoShape 217"/>
            <p:cNvSpPr>
              <a:spLocks noChangeArrowheads="1"/>
            </p:cNvSpPr>
            <p:nvPr/>
          </p:nvSpPr>
          <p:spPr bwMode="auto">
            <a:xfrm>
              <a:off x="5397" y="1332"/>
              <a:ext cx="91" cy="68"/>
            </a:xfrm>
            <a:prstGeom prst="triangle">
              <a:avLst>
                <a:gd name="adj" fmla="val 50000"/>
              </a:avLst>
            </a:prstGeom>
            <a:solidFill>
              <a:schemeClr val="accent1"/>
            </a:solidFill>
            <a:ln w="22225">
              <a:solidFill>
                <a:srgbClr val="FFFF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36942" name="Line 221"/>
          <p:cNvSpPr>
            <a:spLocks noChangeShapeType="1"/>
          </p:cNvSpPr>
          <p:nvPr/>
        </p:nvSpPr>
        <p:spPr bwMode="auto">
          <a:xfrm>
            <a:off x="7400925" y="4124325"/>
            <a:ext cx="0" cy="27622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57" tIns="43228" rIns="86457" bIns="43228"/>
          <a:lstStyle/>
          <a:p>
            <a:endParaRPr lang="fr-FR"/>
          </a:p>
        </p:txBody>
      </p:sp>
      <p:sp>
        <p:nvSpPr>
          <p:cNvPr id="36943" name="Line 222"/>
          <p:cNvSpPr>
            <a:spLocks noChangeShapeType="1"/>
          </p:cNvSpPr>
          <p:nvPr/>
        </p:nvSpPr>
        <p:spPr bwMode="auto">
          <a:xfrm>
            <a:off x="7643813" y="4130675"/>
            <a:ext cx="0" cy="26987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57" tIns="43228" rIns="86457" bIns="43228"/>
          <a:lstStyle/>
          <a:p>
            <a:endParaRPr lang="fr-FR"/>
          </a:p>
        </p:txBody>
      </p:sp>
      <p:sp>
        <p:nvSpPr>
          <p:cNvPr id="36944" name="Rectangle 223"/>
          <p:cNvSpPr>
            <a:spLocks noChangeArrowheads="1"/>
          </p:cNvSpPr>
          <p:nvPr/>
        </p:nvSpPr>
        <p:spPr bwMode="auto">
          <a:xfrm>
            <a:off x="7319963" y="3998913"/>
            <a:ext cx="420687" cy="112712"/>
          </a:xfrm>
          <a:prstGeom prst="rect">
            <a:avLst/>
          </a:prstGeom>
          <a:solidFill>
            <a:srgbClr val="99CC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57" tIns="43228" rIns="86457" bIns="43228" anchor="ctr"/>
          <a:lstStyle/>
          <a:p>
            <a:endParaRPr lang="fr-FR"/>
          </a:p>
        </p:txBody>
      </p:sp>
      <p:sp>
        <p:nvSpPr>
          <p:cNvPr id="36945" name="Rectangle 228"/>
          <p:cNvSpPr>
            <a:spLocks noChangeArrowheads="1"/>
          </p:cNvSpPr>
          <p:nvPr/>
        </p:nvSpPr>
        <p:spPr bwMode="auto">
          <a:xfrm>
            <a:off x="7245350" y="4743450"/>
            <a:ext cx="592138"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662" tIns="41906" rIns="19662" bIns="41906" anchor="ctr"/>
          <a:lstStyle/>
          <a:p>
            <a:pPr algn="ctr" defTabSz="831850"/>
            <a:r>
              <a:rPr lang="fr-FR" sz="1100" b="1">
                <a:ea typeface="Arial Unicode MS" pitchFamily="34" charset="-128"/>
                <a:cs typeface="Arial" charset="0"/>
              </a:rPr>
              <a:t>CRIBLE</a:t>
            </a:r>
          </a:p>
        </p:txBody>
      </p:sp>
      <p:sp>
        <p:nvSpPr>
          <p:cNvPr id="36946" name="Rectangle 230"/>
          <p:cNvSpPr>
            <a:spLocks noChangeArrowheads="1"/>
          </p:cNvSpPr>
          <p:nvPr/>
        </p:nvSpPr>
        <p:spPr bwMode="auto">
          <a:xfrm>
            <a:off x="7812088" y="3451225"/>
            <a:ext cx="1331912"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662" tIns="41906" rIns="19662" bIns="41906" anchor="ctr"/>
          <a:lstStyle/>
          <a:p>
            <a:pPr algn="ctr" defTabSz="831850"/>
            <a:r>
              <a:rPr lang="fr-FR" sz="1100" b="1">
                <a:ea typeface="Arial Unicode MS" pitchFamily="34" charset="-128"/>
                <a:cs typeface="Arial" charset="0"/>
              </a:rPr>
              <a:t>CONCASSEUR</a:t>
            </a:r>
          </a:p>
        </p:txBody>
      </p:sp>
      <p:sp>
        <p:nvSpPr>
          <p:cNvPr id="36947" name="Rectangle 231"/>
          <p:cNvSpPr>
            <a:spLocks noChangeArrowheads="1"/>
          </p:cNvSpPr>
          <p:nvPr/>
        </p:nvSpPr>
        <p:spPr bwMode="auto">
          <a:xfrm>
            <a:off x="1897063" y="1149350"/>
            <a:ext cx="1331912"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662" tIns="41906" rIns="19662" bIns="41906" anchor="ctr"/>
          <a:lstStyle/>
          <a:p>
            <a:pPr algn="ctr" defTabSz="831850"/>
            <a:r>
              <a:rPr lang="fr-FR" sz="1100" b="1">
                <a:ea typeface="Arial Unicode MS" pitchFamily="34" charset="-128"/>
                <a:cs typeface="Arial" charset="0"/>
              </a:rPr>
              <a:t>CONCASSEUR</a:t>
            </a:r>
          </a:p>
        </p:txBody>
      </p:sp>
    </p:spTree>
    <p:extLst>
      <p:ext uri="{BB962C8B-B14F-4D97-AF65-F5344CB8AC3E}">
        <p14:creationId xmlns:p14="http://schemas.microsoft.com/office/powerpoint/2010/main" val="2788426038"/>
      </p:ext>
    </p:extLst>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 Box 4"/>
          <p:cNvSpPr txBox="1">
            <a:spLocks noChangeArrowheads="1"/>
          </p:cNvSpPr>
          <p:nvPr/>
        </p:nvSpPr>
        <p:spPr bwMode="auto">
          <a:xfrm>
            <a:off x="0" y="879475"/>
            <a:ext cx="9144000" cy="456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34" tIns="43217" rIns="86434" bIns="43217">
            <a:spAutoFit/>
          </a:bodyPr>
          <a:lstStyle>
            <a:lvl1pPr defTabSz="966788" eaLnBrk="0" hangingPunct="0">
              <a:defRPr>
                <a:solidFill>
                  <a:schemeClr val="tx1"/>
                </a:solidFill>
                <a:latin typeface="Tahoma" pitchFamily="34" charset="0"/>
              </a:defRPr>
            </a:lvl1pPr>
            <a:lvl2pPr marL="742950" indent="-285750" defTabSz="966788" eaLnBrk="0" hangingPunct="0">
              <a:defRPr>
                <a:solidFill>
                  <a:schemeClr val="tx1"/>
                </a:solidFill>
                <a:latin typeface="Tahoma" pitchFamily="34" charset="0"/>
              </a:defRPr>
            </a:lvl2pPr>
            <a:lvl3pPr marL="1143000" indent="-228600" defTabSz="966788" eaLnBrk="0" hangingPunct="0">
              <a:defRPr>
                <a:solidFill>
                  <a:schemeClr val="tx1"/>
                </a:solidFill>
                <a:latin typeface="Tahoma" pitchFamily="34" charset="0"/>
              </a:defRPr>
            </a:lvl3pPr>
            <a:lvl4pPr marL="1600200" indent="-228600" defTabSz="966788" eaLnBrk="0" hangingPunct="0">
              <a:defRPr>
                <a:solidFill>
                  <a:schemeClr val="tx1"/>
                </a:solidFill>
                <a:latin typeface="Tahoma" pitchFamily="34" charset="0"/>
              </a:defRPr>
            </a:lvl4pPr>
            <a:lvl5pPr marL="2057400" indent="-228600" defTabSz="966788" eaLnBrk="0" hangingPunct="0">
              <a:defRPr>
                <a:solidFill>
                  <a:schemeClr val="tx1"/>
                </a:solidFill>
                <a:latin typeface="Tahoma" pitchFamily="34" charset="0"/>
              </a:defRPr>
            </a:lvl5pPr>
            <a:lvl6pPr marL="2514600" indent="-228600" defTabSz="966788" eaLnBrk="0" fontAlgn="base" hangingPunct="0">
              <a:spcBef>
                <a:spcPct val="0"/>
              </a:spcBef>
              <a:spcAft>
                <a:spcPct val="0"/>
              </a:spcAft>
              <a:defRPr>
                <a:solidFill>
                  <a:schemeClr val="tx1"/>
                </a:solidFill>
                <a:latin typeface="Tahoma" pitchFamily="34" charset="0"/>
              </a:defRPr>
            </a:lvl6pPr>
            <a:lvl7pPr marL="2971800" indent="-228600" defTabSz="966788" eaLnBrk="0" fontAlgn="base" hangingPunct="0">
              <a:spcBef>
                <a:spcPct val="0"/>
              </a:spcBef>
              <a:spcAft>
                <a:spcPct val="0"/>
              </a:spcAft>
              <a:defRPr>
                <a:solidFill>
                  <a:schemeClr val="tx1"/>
                </a:solidFill>
                <a:latin typeface="Tahoma" pitchFamily="34" charset="0"/>
              </a:defRPr>
            </a:lvl7pPr>
            <a:lvl8pPr marL="3429000" indent="-228600" defTabSz="966788" eaLnBrk="0" fontAlgn="base" hangingPunct="0">
              <a:spcBef>
                <a:spcPct val="0"/>
              </a:spcBef>
              <a:spcAft>
                <a:spcPct val="0"/>
              </a:spcAft>
              <a:defRPr>
                <a:solidFill>
                  <a:schemeClr val="tx1"/>
                </a:solidFill>
                <a:latin typeface="Tahoma" pitchFamily="34" charset="0"/>
              </a:defRPr>
            </a:lvl8pPr>
            <a:lvl9pPr marL="3886200" indent="-228600" defTabSz="966788"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fr-FR" sz="2400" b="1" dirty="0">
                <a:solidFill>
                  <a:srgbClr val="FFFF00"/>
                </a:solidFill>
                <a:latin typeface="Arial" charset="0"/>
              </a:rPr>
              <a:t>Les concasseurs – Les paliers lisses</a:t>
            </a:r>
          </a:p>
        </p:txBody>
      </p:sp>
      <p:sp>
        <p:nvSpPr>
          <p:cNvPr id="37892" name="Text Box 5"/>
          <p:cNvSpPr txBox="1">
            <a:spLocks noChangeArrowheads="1"/>
          </p:cNvSpPr>
          <p:nvPr/>
        </p:nvSpPr>
        <p:spPr bwMode="auto">
          <a:xfrm>
            <a:off x="0" y="1520825"/>
            <a:ext cx="9144000" cy="183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34" tIns="43217" rIns="86434" bIns="43217">
            <a:spAutoFit/>
          </a:bodyPr>
          <a:lstStyle>
            <a:lvl1pPr defTabSz="966788" eaLnBrk="0" hangingPunct="0">
              <a:defRPr>
                <a:solidFill>
                  <a:schemeClr val="tx1"/>
                </a:solidFill>
                <a:latin typeface="Tahoma" pitchFamily="34" charset="0"/>
              </a:defRPr>
            </a:lvl1pPr>
            <a:lvl2pPr marL="742950" indent="-285750" defTabSz="966788" eaLnBrk="0" hangingPunct="0">
              <a:defRPr>
                <a:solidFill>
                  <a:schemeClr val="tx1"/>
                </a:solidFill>
                <a:latin typeface="Tahoma" pitchFamily="34" charset="0"/>
              </a:defRPr>
            </a:lvl2pPr>
            <a:lvl3pPr marL="1143000" indent="-228600" defTabSz="966788" eaLnBrk="0" hangingPunct="0">
              <a:defRPr>
                <a:solidFill>
                  <a:schemeClr val="tx1"/>
                </a:solidFill>
                <a:latin typeface="Tahoma" pitchFamily="34" charset="0"/>
              </a:defRPr>
            </a:lvl3pPr>
            <a:lvl4pPr marL="1600200" indent="-228600" defTabSz="966788" eaLnBrk="0" hangingPunct="0">
              <a:defRPr>
                <a:solidFill>
                  <a:schemeClr val="tx1"/>
                </a:solidFill>
                <a:latin typeface="Tahoma" pitchFamily="34" charset="0"/>
              </a:defRPr>
            </a:lvl4pPr>
            <a:lvl5pPr marL="2057400" indent="-228600" defTabSz="966788" eaLnBrk="0" hangingPunct="0">
              <a:defRPr>
                <a:solidFill>
                  <a:schemeClr val="tx1"/>
                </a:solidFill>
                <a:latin typeface="Tahoma" pitchFamily="34" charset="0"/>
              </a:defRPr>
            </a:lvl5pPr>
            <a:lvl6pPr marL="2514600" indent="-228600" defTabSz="966788" eaLnBrk="0" fontAlgn="base" hangingPunct="0">
              <a:spcBef>
                <a:spcPct val="0"/>
              </a:spcBef>
              <a:spcAft>
                <a:spcPct val="0"/>
              </a:spcAft>
              <a:defRPr>
                <a:solidFill>
                  <a:schemeClr val="tx1"/>
                </a:solidFill>
                <a:latin typeface="Tahoma" pitchFamily="34" charset="0"/>
              </a:defRPr>
            </a:lvl6pPr>
            <a:lvl7pPr marL="2971800" indent="-228600" defTabSz="966788" eaLnBrk="0" fontAlgn="base" hangingPunct="0">
              <a:spcBef>
                <a:spcPct val="0"/>
              </a:spcBef>
              <a:spcAft>
                <a:spcPct val="0"/>
              </a:spcAft>
              <a:defRPr>
                <a:solidFill>
                  <a:schemeClr val="tx1"/>
                </a:solidFill>
                <a:latin typeface="Tahoma" pitchFamily="34" charset="0"/>
              </a:defRPr>
            </a:lvl7pPr>
            <a:lvl8pPr marL="3429000" indent="-228600" defTabSz="966788" eaLnBrk="0" fontAlgn="base" hangingPunct="0">
              <a:spcBef>
                <a:spcPct val="0"/>
              </a:spcBef>
              <a:spcAft>
                <a:spcPct val="0"/>
              </a:spcAft>
              <a:defRPr>
                <a:solidFill>
                  <a:schemeClr val="tx1"/>
                </a:solidFill>
                <a:latin typeface="Tahoma" pitchFamily="34" charset="0"/>
              </a:defRPr>
            </a:lvl8pPr>
            <a:lvl9pPr marL="3886200" indent="-228600" defTabSz="966788"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fr-FR" sz="1500" dirty="0">
                <a:latin typeface="Arial" charset="0"/>
              </a:rPr>
              <a:t>	</a:t>
            </a:r>
            <a:r>
              <a:rPr lang="fr-FR" sz="1500" b="1" dirty="0">
                <a:latin typeface="Arial" charset="0"/>
              </a:rPr>
              <a:t>Ceux-ci sont rencontrés essentiellement sur les concasseurs à mâchoires.</a:t>
            </a:r>
          </a:p>
          <a:p>
            <a:pPr eaLnBrk="1" hangingPunct="1">
              <a:spcBef>
                <a:spcPct val="50000"/>
              </a:spcBef>
            </a:pPr>
            <a:r>
              <a:rPr lang="fr-FR" sz="1500" b="1" dirty="0">
                <a:latin typeface="Arial" charset="0"/>
              </a:rPr>
              <a:t>	Le graissage est en régime hydrodynamique car la vitesse de rotation est suffisante: il n’y a pas contact entre l’arbre et l’antifriction.</a:t>
            </a:r>
          </a:p>
          <a:p>
            <a:pPr eaLnBrk="1" hangingPunct="1">
              <a:spcBef>
                <a:spcPct val="50000"/>
              </a:spcBef>
            </a:pPr>
            <a:r>
              <a:rPr lang="fr-FR" sz="1500" b="1" dirty="0">
                <a:latin typeface="Arial" charset="0"/>
              </a:rPr>
              <a:t>	Les périodes d’usure maxi se situent au démarrage et au stoppage quand le régime de lubrification passe par une phase de graissage limite (ou onctueux)</a:t>
            </a:r>
          </a:p>
          <a:p>
            <a:pPr eaLnBrk="1" hangingPunct="1">
              <a:spcBef>
                <a:spcPct val="50000"/>
              </a:spcBef>
            </a:pPr>
            <a:r>
              <a:rPr lang="fr-FR" sz="1500" b="1" dirty="0">
                <a:latin typeface="Arial" charset="0"/>
              </a:rPr>
              <a:t>	Pas besoin d’additifs solides car il y a séparation des surfaces.</a:t>
            </a:r>
          </a:p>
        </p:txBody>
      </p:sp>
      <p:sp>
        <p:nvSpPr>
          <p:cNvPr id="37893" name="Rectangle 22"/>
          <p:cNvSpPr>
            <a:spLocks noChangeArrowheads="1"/>
          </p:cNvSpPr>
          <p:nvPr/>
        </p:nvSpPr>
        <p:spPr bwMode="auto">
          <a:xfrm>
            <a:off x="0" y="6396038"/>
            <a:ext cx="91440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38" tIns="46019" rIns="92038" bIns="46019" anchor="ctr"/>
          <a:lstStyle/>
          <a:p>
            <a:pPr algn="ctr" defTabSz="912813">
              <a:spcBef>
                <a:spcPct val="50000"/>
              </a:spcBef>
            </a:pPr>
            <a:endParaRPr lang="fr-FR" sz="1900" b="1" dirty="0">
              <a:solidFill>
                <a:schemeClr val="accent2"/>
              </a:solidFill>
              <a:ea typeface="Arial Unicode MS" pitchFamily="34" charset="-128"/>
              <a:cs typeface="Arial" charset="0"/>
            </a:endParaRPr>
          </a:p>
        </p:txBody>
      </p:sp>
      <p:sp>
        <p:nvSpPr>
          <p:cNvPr id="37894" name="Oval 24"/>
          <p:cNvSpPr>
            <a:spLocks noChangeArrowheads="1"/>
          </p:cNvSpPr>
          <p:nvPr/>
        </p:nvSpPr>
        <p:spPr bwMode="auto">
          <a:xfrm>
            <a:off x="2684463" y="3805238"/>
            <a:ext cx="2055812" cy="2024062"/>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57" tIns="43228" rIns="86457" bIns="43228" anchor="ctr"/>
          <a:lstStyle/>
          <a:p>
            <a:endParaRPr lang="fr-FR"/>
          </a:p>
        </p:txBody>
      </p:sp>
      <p:sp>
        <p:nvSpPr>
          <p:cNvPr id="37895" name="Oval 25"/>
          <p:cNvSpPr>
            <a:spLocks noChangeArrowheads="1"/>
          </p:cNvSpPr>
          <p:nvPr/>
        </p:nvSpPr>
        <p:spPr bwMode="auto">
          <a:xfrm>
            <a:off x="2855913" y="3921125"/>
            <a:ext cx="1727200" cy="1747838"/>
          </a:xfrm>
          <a:prstGeom prst="ellipse">
            <a:avLst/>
          </a:prstGeom>
          <a:solidFill>
            <a:srgbClr val="CCFF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57" tIns="43228" rIns="86457" bIns="43228" anchor="ctr"/>
          <a:lstStyle/>
          <a:p>
            <a:endParaRPr lang="fr-FR"/>
          </a:p>
        </p:txBody>
      </p:sp>
      <p:sp>
        <p:nvSpPr>
          <p:cNvPr id="37896" name="Oval 26"/>
          <p:cNvSpPr>
            <a:spLocks noChangeArrowheads="1"/>
          </p:cNvSpPr>
          <p:nvPr/>
        </p:nvSpPr>
        <p:spPr bwMode="auto">
          <a:xfrm>
            <a:off x="2959100" y="4092575"/>
            <a:ext cx="1543050" cy="1516063"/>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57" tIns="43228" rIns="86457" bIns="43228" anchor="ctr"/>
          <a:lstStyle/>
          <a:p>
            <a:endParaRPr lang="fr-FR"/>
          </a:p>
        </p:txBody>
      </p:sp>
      <p:sp>
        <p:nvSpPr>
          <p:cNvPr id="37897" name="Text Box 27"/>
          <p:cNvSpPr txBox="1">
            <a:spLocks noChangeArrowheads="1"/>
          </p:cNvSpPr>
          <p:nvPr/>
        </p:nvSpPr>
        <p:spPr bwMode="auto">
          <a:xfrm>
            <a:off x="3354388" y="4953000"/>
            <a:ext cx="77787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4" rIns="91428" bIns="45714" anchor="ctr" anchorCtr="1">
            <a:spAutoFit/>
          </a:bodyPr>
          <a:lstStyle>
            <a:lvl1pPr defTabSz="966788" eaLnBrk="0" hangingPunct="0">
              <a:defRPr>
                <a:solidFill>
                  <a:schemeClr val="tx1"/>
                </a:solidFill>
                <a:latin typeface="Tahoma" pitchFamily="34" charset="0"/>
              </a:defRPr>
            </a:lvl1pPr>
            <a:lvl2pPr marL="742950" indent="-285750" defTabSz="966788" eaLnBrk="0" hangingPunct="0">
              <a:defRPr>
                <a:solidFill>
                  <a:schemeClr val="tx1"/>
                </a:solidFill>
                <a:latin typeface="Tahoma" pitchFamily="34" charset="0"/>
              </a:defRPr>
            </a:lvl2pPr>
            <a:lvl3pPr marL="1143000" indent="-228600" defTabSz="966788" eaLnBrk="0" hangingPunct="0">
              <a:defRPr>
                <a:solidFill>
                  <a:schemeClr val="tx1"/>
                </a:solidFill>
                <a:latin typeface="Tahoma" pitchFamily="34" charset="0"/>
              </a:defRPr>
            </a:lvl3pPr>
            <a:lvl4pPr marL="1600200" indent="-228600" defTabSz="966788" eaLnBrk="0" hangingPunct="0">
              <a:defRPr>
                <a:solidFill>
                  <a:schemeClr val="tx1"/>
                </a:solidFill>
                <a:latin typeface="Tahoma" pitchFamily="34" charset="0"/>
              </a:defRPr>
            </a:lvl4pPr>
            <a:lvl5pPr marL="2057400" indent="-228600" defTabSz="966788" eaLnBrk="0" hangingPunct="0">
              <a:defRPr>
                <a:solidFill>
                  <a:schemeClr val="tx1"/>
                </a:solidFill>
                <a:latin typeface="Tahoma" pitchFamily="34" charset="0"/>
              </a:defRPr>
            </a:lvl5pPr>
            <a:lvl6pPr marL="2514600" indent="-228600" defTabSz="966788" eaLnBrk="0" fontAlgn="base" hangingPunct="0">
              <a:spcBef>
                <a:spcPct val="0"/>
              </a:spcBef>
              <a:spcAft>
                <a:spcPct val="0"/>
              </a:spcAft>
              <a:defRPr>
                <a:solidFill>
                  <a:schemeClr val="tx1"/>
                </a:solidFill>
                <a:latin typeface="Tahoma" pitchFamily="34" charset="0"/>
              </a:defRPr>
            </a:lvl6pPr>
            <a:lvl7pPr marL="2971800" indent="-228600" defTabSz="966788" eaLnBrk="0" fontAlgn="base" hangingPunct="0">
              <a:spcBef>
                <a:spcPct val="0"/>
              </a:spcBef>
              <a:spcAft>
                <a:spcPct val="0"/>
              </a:spcAft>
              <a:defRPr>
                <a:solidFill>
                  <a:schemeClr val="tx1"/>
                </a:solidFill>
                <a:latin typeface="Tahoma" pitchFamily="34" charset="0"/>
              </a:defRPr>
            </a:lvl7pPr>
            <a:lvl8pPr marL="3429000" indent="-228600" defTabSz="966788" eaLnBrk="0" fontAlgn="base" hangingPunct="0">
              <a:spcBef>
                <a:spcPct val="0"/>
              </a:spcBef>
              <a:spcAft>
                <a:spcPct val="0"/>
              </a:spcAft>
              <a:defRPr>
                <a:solidFill>
                  <a:schemeClr val="tx1"/>
                </a:solidFill>
                <a:latin typeface="Tahoma" pitchFamily="34" charset="0"/>
              </a:defRPr>
            </a:lvl8pPr>
            <a:lvl9pPr marL="3886200" indent="-228600" defTabSz="966788"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1400">
                <a:latin typeface="Arial" charset="0"/>
              </a:rPr>
              <a:t>Arbre</a:t>
            </a:r>
          </a:p>
        </p:txBody>
      </p:sp>
      <p:sp>
        <p:nvSpPr>
          <p:cNvPr id="37898" name="Text Box 28"/>
          <p:cNvSpPr txBox="1">
            <a:spLocks noChangeArrowheads="1"/>
          </p:cNvSpPr>
          <p:nvPr/>
        </p:nvSpPr>
        <p:spPr bwMode="auto">
          <a:xfrm>
            <a:off x="4379913" y="5894388"/>
            <a:ext cx="1200150" cy="29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4" rIns="91428" bIns="45714" anchor="ctr" anchorCtr="1">
            <a:spAutoFit/>
          </a:bodyPr>
          <a:lstStyle>
            <a:lvl1pPr defTabSz="966788" eaLnBrk="0" hangingPunct="0">
              <a:defRPr>
                <a:solidFill>
                  <a:schemeClr val="tx1"/>
                </a:solidFill>
                <a:latin typeface="Tahoma" pitchFamily="34" charset="0"/>
              </a:defRPr>
            </a:lvl1pPr>
            <a:lvl2pPr marL="742950" indent="-285750" defTabSz="966788" eaLnBrk="0" hangingPunct="0">
              <a:defRPr>
                <a:solidFill>
                  <a:schemeClr val="tx1"/>
                </a:solidFill>
                <a:latin typeface="Tahoma" pitchFamily="34" charset="0"/>
              </a:defRPr>
            </a:lvl2pPr>
            <a:lvl3pPr marL="1143000" indent="-228600" defTabSz="966788" eaLnBrk="0" hangingPunct="0">
              <a:defRPr>
                <a:solidFill>
                  <a:schemeClr val="tx1"/>
                </a:solidFill>
                <a:latin typeface="Tahoma" pitchFamily="34" charset="0"/>
              </a:defRPr>
            </a:lvl3pPr>
            <a:lvl4pPr marL="1600200" indent="-228600" defTabSz="966788" eaLnBrk="0" hangingPunct="0">
              <a:defRPr>
                <a:solidFill>
                  <a:schemeClr val="tx1"/>
                </a:solidFill>
                <a:latin typeface="Tahoma" pitchFamily="34" charset="0"/>
              </a:defRPr>
            </a:lvl4pPr>
            <a:lvl5pPr marL="2057400" indent="-228600" defTabSz="966788" eaLnBrk="0" hangingPunct="0">
              <a:defRPr>
                <a:solidFill>
                  <a:schemeClr val="tx1"/>
                </a:solidFill>
                <a:latin typeface="Tahoma" pitchFamily="34" charset="0"/>
              </a:defRPr>
            </a:lvl5pPr>
            <a:lvl6pPr marL="2514600" indent="-228600" defTabSz="966788" eaLnBrk="0" fontAlgn="base" hangingPunct="0">
              <a:spcBef>
                <a:spcPct val="0"/>
              </a:spcBef>
              <a:spcAft>
                <a:spcPct val="0"/>
              </a:spcAft>
              <a:defRPr>
                <a:solidFill>
                  <a:schemeClr val="tx1"/>
                </a:solidFill>
                <a:latin typeface="Tahoma" pitchFamily="34" charset="0"/>
              </a:defRPr>
            </a:lvl6pPr>
            <a:lvl7pPr marL="2971800" indent="-228600" defTabSz="966788" eaLnBrk="0" fontAlgn="base" hangingPunct="0">
              <a:spcBef>
                <a:spcPct val="0"/>
              </a:spcBef>
              <a:spcAft>
                <a:spcPct val="0"/>
              </a:spcAft>
              <a:defRPr>
                <a:solidFill>
                  <a:schemeClr val="tx1"/>
                </a:solidFill>
                <a:latin typeface="Tahoma" pitchFamily="34" charset="0"/>
              </a:defRPr>
            </a:lvl7pPr>
            <a:lvl8pPr marL="3429000" indent="-228600" defTabSz="966788" eaLnBrk="0" fontAlgn="base" hangingPunct="0">
              <a:spcBef>
                <a:spcPct val="0"/>
              </a:spcBef>
              <a:spcAft>
                <a:spcPct val="0"/>
              </a:spcAft>
              <a:defRPr>
                <a:solidFill>
                  <a:schemeClr val="tx1"/>
                </a:solidFill>
                <a:latin typeface="Tahoma" pitchFamily="34" charset="0"/>
              </a:defRPr>
            </a:lvl8pPr>
            <a:lvl9pPr marL="3886200" indent="-228600" defTabSz="966788"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1300" b="1" dirty="0">
                <a:solidFill>
                  <a:srgbClr val="CCFF33"/>
                </a:solidFill>
                <a:latin typeface="Arial" charset="0"/>
              </a:rPr>
              <a:t>Film d’huile</a:t>
            </a:r>
          </a:p>
        </p:txBody>
      </p:sp>
      <p:sp>
        <p:nvSpPr>
          <p:cNvPr id="37899" name="Line 29"/>
          <p:cNvSpPr>
            <a:spLocks noChangeShapeType="1"/>
          </p:cNvSpPr>
          <p:nvPr/>
        </p:nvSpPr>
        <p:spPr bwMode="auto">
          <a:xfrm flipH="1" flipV="1">
            <a:off x="4010025" y="5608638"/>
            <a:ext cx="369888" cy="433387"/>
          </a:xfrm>
          <a:prstGeom prst="line">
            <a:avLst/>
          </a:prstGeom>
          <a:noFill/>
          <a:ln w="12700">
            <a:solidFill>
              <a:srgbClr val="FFFF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57" tIns="43228" rIns="86457" bIns="43228"/>
          <a:lstStyle/>
          <a:p>
            <a:endParaRPr lang="fr-FR"/>
          </a:p>
        </p:txBody>
      </p:sp>
      <p:sp>
        <p:nvSpPr>
          <p:cNvPr id="37900" name="Text Box 32"/>
          <p:cNvSpPr txBox="1">
            <a:spLocks noChangeArrowheads="1"/>
          </p:cNvSpPr>
          <p:nvPr/>
        </p:nvSpPr>
        <p:spPr bwMode="auto">
          <a:xfrm>
            <a:off x="4719638" y="3659188"/>
            <a:ext cx="1200150" cy="29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4" rIns="91428" bIns="45714" anchor="ctr" anchorCtr="1">
            <a:spAutoFit/>
          </a:bodyPr>
          <a:lstStyle>
            <a:lvl1pPr defTabSz="966788" eaLnBrk="0" hangingPunct="0">
              <a:defRPr>
                <a:solidFill>
                  <a:schemeClr val="tx1"/>
                </a:solidFill>
                <a:latin typeface="Tahoma" pitchFamily="34" charset="0"/>
              </a:defRPr>
            </a:lvl1pPr>
            <a:lvl2pPr marL="742950" indent="-285750" defTabSz="966788" eaLnBrk="0" hangingPunct="0">
              <a:defRPr>
                <a:solidFill>
                  <a:schemeClr val="tx1"/>
                </a:solidFill>
                <a:latin typeface="Tahoma" pitchFamily="34" charset="0"/>
              </a:defRPr>
            </a:lvl2pPr>
            <a:lvl3pPr marL="1143000" indent="-228600" defTabSz="966788" eaLnBrk="0" hangingPunct="0">
              <a:defRPr>
                <a:solidFill>
                  <a:schemeClr val="tx1"/>
                </a:solidFill>
                <a:latin typeface="Tahoma" pitchFamily="34" charset="0"/>
              </a:defRPr>
            </a:lvl3pPr>
            <a:lvl4pPr marL="1600200" indent="-228600" defTabSz="966788" eaLnBrk="0" hangingPunct="0">
              <a:defRPr>
                <a:solidFill>
                  <a:schemeClr val="tx1"/>
                </a:solidFill>
                <a:latin typeface="Tahoma" pitchFamily="34" charset="0"/>
              </a:defRPr>
            </a:lvl4pPr>
            <a:lvl5pPr marL="2057400" indent="-228600" defTabSz="966788" eaLnBrk="0" hangingPunct="0">
              <a:defRPr>
                <a:solidFill>
                  <a:schemeClr val="tx1"/>
                </a:solidFill>
                <a:latin typeface="Tahoma" pitchFamily="34" charset="0"/>
              </a:defRPr>
            </a:lvl5pPr>
            <a:lvl6pPr marL="2514600" indent="-228600" defTabSz="966788" eaLnBrk="0" fontAlgn="base" hangingPunct="0">
              <a:spcBef>
                <a:spcPct val="0"/>
              </a:spcBef>
              <a:spcAft>
                <a:spcPct val="0"/>
              </a:spcAft>
              <a:defRPr>
                <a:solidFill>
                  <a:schemeClr val="tx1"/>
                </a:solidFill>
                <a:latin typeface="Tahoma" pitchFamily="34" charset="0"/>
              </a:defRPr>
            </a:lvl6pPr>
            <a:lvl7pPr marL="2971800" indent="-228600" defTabSz="966788" eaLnBrk="0" fontAlgn="base" hangingPunct="0">
              <a:spcBef>
                <a:spcPct val="0"/>
              </a:spcBef>
              <a:spcAft>
                <a:spcPct val="0"/>
              </a:spcAft>
              <a:defRPr>
                <a:solidFill>
                  <a:schemeClr val="tx1"/>
                </a:solidFill>
                <a:latin typeface="Tahoma" pitchFamily="34" charset="0"/>
              </a:defRPr>
            </a:lvl7pPr>
            <a:lvl8pPr marL="3429000" indent="-228600" defTabSz="966788" eaLnBrk="0" fontAlgn="base" hangingPunct="0">
              <a:spcBef>
                <a:spcPct val="0"/>
              </a:spcBef>
              <a:spcAft>
                <a:spcPct val="0"/>
              </a:spcAft>
              <a:defRPr>
                <a:solidFill>
                  <a:schemeClr val="tx1"/>
                </a:solidFill>
                <a:latin typeface="Tahoma" pitchFamily="34" charset="0"/>
              </a:defRPr>
            </a:lvl8pPr>
            <a:lvl9pPr marL="3886200" indent="-228600" defTabSz="966788"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1300" b="1" dirty="0">
                <a:solidFill>
                  <a:srgbClr val="CCFF33"/>
                </a:solidFill>
                <a:latin typeface="Arial" charset="0"/>
              </a:rPr>
              <a:t>Lubrifian</a:t>
            </a:r>
            <a:r>
              <a:rPr lang="fr-FR" sz="1300" dirty="0">
                <a:solidFill>
                  <a:srgbClr val="CCFF33"/>
                </a:solidFill>
                <a:latin typeface="Arial" charset="0"/>
              </a:rPr>
              <a:t>t</a:t>
            </a:r>
          </a:p>
        </p:txBody>
      </p:sp>
      <p:sp>
        <p:nvSpPr>
          <p:cNvPr id="37901" name="Line 33"/>
          <p:cNvSpPr>
            <a:spLocks noChangeShapeType="1"/>
          </p:cNvSpPr>
          <p:nvPr/>
        </p:nvSpPr>
        <p:spPr bwMode="auto">
          <a:xfrm flipH="1">
            <a:off x="4283075" y="3881438"/>
            <a:ext cx="436563" cy="277812"/>
          </a:xfrm>
          <a:prstGeom prst="line">
            <a:avLst/>
          </a:prstGeom>
          <a:noFill/>
          <a:ln w="12700">
            <a:solidFill>
              <a:srgbClr val="FFFF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57" tIns="43228" rIns="86457" bIns="43228"/>
          <a:lstStyle/>
          <a:p>
            <a:endParaRPr lang="fr-FR"/>
          </a:p>
        </p:txBody>
      </p:sp>
      <p:sp>
        <p:nvSpPr>
          <p:cNvPr id="37902" name="Line 35"/>
          <p:cNvSpPr>
            <a:spLocks noChangeShapeType="1"/>
          </p:cNvSpPr>
          <p:nvPr/>
        </p:nvSpPr>
        <p:spPr bwMode="auto">
          <a:xfrm>
            <a:off x="3217863" y="3587750"/>
            <a:ext cx="914400" cy="2397125"/>
          </a:xfrm>
          <a:prstGeom prst="line">
            <a:avLst/>
          </a:prstGeom>
          <a:noFill/>
          <a:ln w="12700">
            <a:solidFill>
              <a:schemeClr val="tx1"/>
            </a:solidFill>
            <a:prstDash val="lgDash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57" tIns="43228" rIns="86457" bIns="43228"/>
          <a:lstStyle/>
          <a:p>
            <a:endParaRPr lang="fr-FR"/>
          </a:p>
        </p:txBody>
      </p:sp>
      <p:sp>
        <p:nvSpPr>
          <p:cNvPr id="37903" name="AutoShape 36"/>
          <p:cNvSpPr>
            <a:spLocks noChangeArrowheads="1"/>
          </p:cNvSpPr>
          <p:nvPr/>
        </p:nvSpPr>
        <p:spPr bwMode="auto">
          <a:xfrm rot="5400000">
            <a:off x="3482181" y="4023520"/>
            <a:ext cx="263525" cy="792162"/>
          </a:xfrm>
          <a:prstGeom prst="curvedRightArrow">
            <a:avLst>
              <a:gd name="adj1" fmla="val 60886"/>
              <a:gd name="adj2" fmla="val 121758"/>
              <a:gd name="adj3" fmla="val 33333"/>
            </a:avLst>
          </a:prstGeom>
          <a:solidFill>
            <a:srgbClr val="0000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57" tIns="43228" rIns="86457" bIns="43228" anchor="ctr"/>
          <a:lstStyle/>
          <a:p>
            <a:endParaRPr lang="fr-FR"/>
          </a:p>
        </p:txBody>
      </p:sp>
      <p:sp>
        <p:nvSpPr>
          <p:cNvPr id="37904" name="Rectangle 38"/>
          <p:cNvSpPr>
            <a:spLocks noChangeArrowheads="1"/>
          </p:cNvSpPr>
          <p:nvPr/>
        </p:nvSpPr>
        <p:spPr bwMode="auto">
          <a:xfrm>
            <a:off x="4283075" y="0"/>
            <a:ext cx="48609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26" tIns="46013" rIns="92026" bIns="46013" anchor="ctr"/>
          <a:lstStyle/>
          <a:p>
            <a:pPr algn="ctr" defTabSz="912813"/>
            <a:r>
              <a:rPr lang="fr-FR" sz="3000" b="1" dirty="0">
                <a:solidFill>
                  <a:srgbClr val="FFFF00"/>
                </a:solidFill>
                <a:ea typeface="Arial Unicode MS" pitchFamily="34" charset="-128"/>
                <a:cs typeface="Arial" charset="0"/>
              </a:rPr>
              <a:t>La carrière</a:t>
            </a:r>
          </a:p>
        </p:txBody>
      </p:sp>
      <p:sp>
        <p:nvSpPr>
          <p:cNvPr id="37905" name="Text Box 39"/>
          <p:cNvSpPr txBox="1">
            <a:spLocks noChangeArrowheads="1"/>
          </p:cNvSpPr>
          <p:nvPr/>
        </p:nvSpPr>
        <p:spPr bwMode="auto">
          <a:xfrm>
            <a:off x="779463" y="4603750"/>
            <a:ext cx="1681162"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4" rIns="91428" bIns="45714" anchor="ctr" anchorCtr="1">
            <a:spAutoFit/>
          </a:bodyPr>
          <a:lstStyle>
            <a:lvl1pPr defTabSz="966788" eaLnBrk="0" hangingPunct="0">
              <a:defRPr>
                <a:solidFill>
                  <a:schemeClr val="tx1"/>
                </a:solidFill>
                <a:latin typeface="Tahoma" pitchFamily="34" charset="0"/>
              </a:defRPr>
            </a:lvl1pPr>
            <a:lvl2pPr marL="742950" indent="-285750" defTabSz="966788" eaLnBrk="0" hangingPunct="0">
              <a:defRPr>
                <a:solidFill>
                  <a:schemeClr val="tx1"/>
                </a:solidFill>
                <a:latin typeface="Tahoma" pitchFamily="34" charset="0"/>
              </a:defRPr>
            </a:lvl2pPr>
            <a:lvl3pPr marL="1143000" indent="-228600" defTabSz="966788" eaLnBrk="0" hangingPunct="0">
              <a:defRPr>
                <a:solidFill>
                  <a:schemeClr val="tx1"/>
                </a:solidFill>
                <a:latin typeface="Tahoma" pitchFamily="34" charset="0"/>
              </a:defRPr>
            </a:lvl3pPr>
            <a:lvl4pPr marL="1600200" indent="-228600" defTabSz="966788" eaLnBrk="0" hangingPunct="0">
              <a:defRPr>
                <a:solidFill>
                  <a:schemeClr val="tx1"/>
                </a:solidFill>
                <a:latin typeface="Tahoma" pitchFamily="34" charset="0"/>
              </a:defRPr>
            </a:lvl4pPr>
            <a:lvl5pPr marL="2057400" indent="-228600" defTabSz="966788" eaLnBrk="0" hangingPunct="0">
              <a:defRPr>
                <a:solidFill>
                  <a:schemeClr val="tx1"/>
                </a:solidFill>
                <a:latin typeface="Tahoma" pitchFamily="34" charset="0"/>
              </a:defRPr>
            </a:lvl5pPr>
            <a:lvl6pPr marL="2514600" indent="-228600" defTabSz="966788" eaLnBrk="0" fontAlgn="base" hangingPunct="0">
              <a:spcBef>
                <a:spcPct val="0"/>
              </a:spcBef>
              <a:spcAft>
                <a:spcPct val="0"/>
              </a:spcAft>
              <a:defRPr>
                <a:solidFill>
                  <a:schemeClr val="tx1"/>
                </a:solidFill>
                <a:latin typeface="Tahoma" pitchFamily="34" charset="0"/>
              </a:defRPr>
            </a:lvl6pPr>
            <a:lvl7pPr marL="2971800" indent="-228600" defTabSz="966788" eaLnBrk="0" fontAlgn="base" hangingPunct="0">
              <a:spcBef>
                <a:spcPct val="0"/>
              </a:spcBef>
              <a:spcAft>
                <a:spcPct val="0"/>
              </a:spcAft>
              <a:defRPr>
                <a:solidFill>
                  <a:schemeClr val="tx1"/>
                </a:solidFill>
                <a:latin typeface="Tahoma" pitchFamily="34" charset="0"/>
              </a:defRPr>
            </a:lvl7pPr>
            <a:lvl8pPr marL="3429000" indent="-228600" defTabSz="966788" eaLnBrk="0" fontAlgn="base" hangingPunct="0">
              <a:spcBef>
                <a:spcPct val="0"/>
              </a:spcBef>
              <a:spcAft>
                <a:spcPct val="0"/>
              </a:spcAft>
              <a:defRPr>
                <a:solidFill>
                  <a:schemeClr val="tx1"/>
                </a:solidFill>
                <a:latin typeface="Tahoma" pitchFamily="34" charset="0"/>
              </a:defRPr>
            </a:lvl8pPr>
            <a:lvl9pPr marL="3886200" indent="-228600" defTabSz="966788"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1300" b="1" dirty="0">
                <a:latin typeface="Arial" charset="0"/>
              </a:rPr>
              <a:t>Poussée latérale sur l’arbre due à la pression d’huile</a:t>
            </a:r>
          </a:p>
        </p:txBody>
      </p:sp>
      <p:sp>
        <p:nvSpPr>
          <p:cNvPr id="37906" name="AutoShape 41"/>
          <p:cNvSpPr>
            <a:spLocks noChangeArrowheads="1"/>
          </p:cNvSpPr>
          <p:nvPr/>
        </p:nvSpPr>
        <p:spPr bwMode="auto">
          <a:xfrm>
            <a:off x="2460625" y="4875213"/>
            <a:ext cx="447675" cy="155575"/>
          </a:xfrm>
          <a:prstGeom prst="rightArrow">
            <a:avLst>
              <a:gd name="adj1" fmla="val 50000"/>
              <a:gd name="adj2" fmla="val 72845"/>
            </a:avLst>
          </a:prstGeom>
          <a:solidFill>
            <a:srgbClr val="0080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57" tIns="43228" rIns="86457" bIns="43228" anchor="ctr"/>
          <a:lstStyle/>
          <a:p>
            <a:endParaRPr lang="fr-FR"/>
          </a:p>
        </p:txBody>
      </p:sp>
      <p:pic>
        <p:nvPicPr>
          <p:cNvPr id="3790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1071" y="584872"/>
            <a:ext cx="8128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0381825"/>
      </p:ext>
    </p:extLst>
  </p:cSld>
  <p:clrMapOvr>
    <a:masterClrMapping/>
  </p:clrMapOvr>
  <p:transition>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ChangeArrowheads="1"/>
          </p:cNvSpPr>
          <p:nvPr/>
        </p:nvSpPr>
        <p:spPr bwMode="auto">
          <a:xfrm>
            <a:off x="50006" y="727074"/>
            <a:ext cx="91440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38" tIns="46019" rIns="92038" bIns="46019" anchor="ctr"/>
          <a:lstStyle/>
          <a:p>
            <a:pPr defTabSz="912813">
              <a:spcBef>
                <a:spcPct val="50000"/>
              </a:spcBef>
            </a:pPr>
            <a:r>
              <a:rPr lang="fr-FR" sz="2300" b="1" dirty="0">
                <a:solidFill>
                  <a:srgbClr val="FFFF00"/>
                </a:solidFill>
                <a:ea typeface="Arial Unicode MS" pitchFamily="34" charset="-128"/>
                <a:cs typeface="Arial" charset="0"/>
              </a:rPr>
              <a:t>Les roulements – Applications en carrière</a:t>
            </a:r>
          </a:p>
        </p:txBody>
      </p:sp>
      <p:sp>
        <p:nvSpPr>
          <p:cNvPr id="38916" name="Text Box 5"/>
          <p:cNvSpPr txBox="1">
            <a:spLocks noChangeArrowheads="1"/>
          </p:cNvSpPr>
          <p:nvPr/>
        </p:nvSpPr>
        <p:spPr bwMode="auto">
          <a:xfrm>
            <a:off x="0" y="1149350"/>
            <a:ext cx="4806950"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34" tIns="43217" rIns="86434" bIns="43217">
            <a:spAutoFit/>
          </a:bodyPr>
          <a:lstStyle>
            <a:lvl1pPr defTabSz="966788" eaLnBrk="0" hangingPunct="0">
              <a:defRPr>
                <a:solidFill>
                  <a:schemeClr val="tx1"/>
                </a:solidFill>
                <a:latin typeface="Tahoma" pitchFamily="34" charset="0"/>
              </a:defRPr>
            </a:lvl1pPr>
            <a:lvl2pPr marL="742950" indent="-285750" defTabSz="966788" eaLnBrk="0" hangingPunct="0">
              <a:defRPr>
                <a:solidFill>
                  <a:schemeClr val="tx1"/>
                </a:solidFill>
                <a:latin typeface="Tahoma" pitchFamily="34" charset="0"/>
              </a:defRPr>
            </a:lvl2pPr>
            <a:lvl3pPr marL="1143000" indent="-228600" defTabSz="966788" eaLnBrk="0" hangingPunct="0">
              <a:defRPr>
                <a:solidFill>
                  <a:schemeClr val="tx1"/>
                </a:solidFill>
                <a:latin typeface="Tahoma" pitchFamily="34" charset="0"/>
              </a:defRPr>
            </a:lvl3pPr>
            <a:lvl4pPr marL="1600200" indent="-228600" defTabSz="966788" eaLnBrk="0" hangingPunct="0">
              <a:defRPr>
                <a:solidFill>
                  <a:schemeClr val="tx1"/>
                </a:solidFill>
                <a:latin typeface="Tahoma" pitchFamily="34" charset="0"/>
              </a:defRPr>
            </a:lvl4pPr>
            <a:lvl5pPr marL="2057400" indent="-228600" defTabSz="966788" eaLnBrk="0" hangingPunct="0">
              <a:defRPr>
                <a:solidFill>
                  <a:schemeClr val="tx1"/>
                </a:solidFill>
                <a:latin typeface="Tahoma" pitchFamily="34" charset="0"/>
              </a:defRPr>
            </a:lvl5pPr>
            <a:lvl6pPr marL="2514600" indent="-228600" defTabSz="966788" eaLnBrk="0" fontAlgn="base" hangingPunct="0">
              <a:spcBef>
                <a:spcPct val="0"/>
              </a:spcBef>
              <a:spcAft>
                <a:spcPct val="0"/>
              </a:spcAft>
              <a:defRPr>
                <a:solidFill>
                  <a:schemeClr val="tx1"/>
                </a:solidFill>
                <a:latin typeface="Tahoma" pitchFamily="34" charset="0"/>
              </a:defRPr>
            </a:lvl6pPr>
            <a:lvl7pPr marL="2971800" indent="-228600" defTabSz="966788" eaLnBrk="0" fontAlgn="base" hangingPunct="0">
              <a:spcBef>
                <a:spcPct val="0"/>
              </a:spcBef>
              <a:spcAft>
                <a:spcPct val="0"/>
              </a:spcAft>
              <a:defRPr>
                <a:solidFill>
                  <a:schemeClr val="tx1"/>
                </a:solidFill>
                <a:latin typeface="Tahoma" pitchFamily="34" charset="0"/>
              </a:defRPr>
            </a:lvl7pPr>
            <a:lvl8pPr marL="3429000" indent="-228600" defTabSz="966788" eaLnBrk="0" fontAlgn="base" hangingPunct="0">
              <a:spcBef>
                <a:spcPct val="0"/>
              </a:spcBef>
              <a:spcAft>
                <a:spcPct val="0"/>
              </a:spcAft>
              <a:defRPr>
                <a:solidFill>
                  <a:schemeClr val="tx1"/>
                </a:solidFill>
                <a:latin typeface="Tahoma" pitchFamily="34" charset="0"/>
              </a:defRPr>
            </a:lvl8pPr>
            <a:lvl9pPr marL="3886200" indent="-228600" defTabSz="966788"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1500" b="1" dirty="0">
                <a:latin typeface="Arial" charset="0"/>
              </a:rPr>
              <a:t>Dans ce type d’organe le graissage doit rester hydrodynamique sous peine d’usure rapide.</a:t>
            </a:r>
          </a:p>
        </p:txBody>
      </p:sp>
      <p:sp>
        <p:nvSpPr>
          <p:cNvPr id="38917" name="Text Box 31"/>
          <p:cNvSpPr txBox="1">
            <a:spLocks noChangeArrowheads="1"/>
          </p:cNvSpPr>
          <p:nvPr/>
        </p:nvSpPr>
        <p:spPr bwMode="auto">
          <a:xfrm>
            <a:off x="0" y="2057400"/>
            <a:ext cx="2455863"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34" tIns="43217" rIns="86434" bIns="43217">
            <a:spAutoFit/>
          </a:bodyPr>
          <a:lstStyle>
            <a:lvl1pPr defTabSz="966788" eaLnBrk="0" hangingPunct="0">
              <a:defRPr>
                <a:solidFill>
                  <a:schemeClr val="tx1"/>
                </a:solidFill>
                <a:latin typeface="Tahoma" pitchFamily="34" charset="0"/>
              </a:defRPr>
            </a:lvl1pPr>
            <a:lvl2pPr marL="742950" indent="-285750" defTabSz="966788" eaLnBrk="0" hangingPunct="0">
              <a:defRPr>
                <a:solidFill>
                  <a:schemeClr val="tx1"/>
                </a:solidFill>
                <a:latin typeface="Tahoma" pitchFamily="34" charset="0"/>
              </a:defRPr>
            </a:lvl2pPr>
            <a:lvl3pPr marL="1143000" indent="-228600" defTabSz="966788" eaLnBrk="0" hangingPunct="0">
              <a:defRPr>
                <a:solidFill>
                  <a:schemeClr val="tx1"/>
                </a:solidFill>
                <a:latin typeface="Tahoma" pitchFamily="34" charset="0"/>
              </a:defRPr>
            </a:lvl3pPr>
            <a:lvl4pPr marL="1600200" indent="-228600" defTabSz="966788" eaLnBrk="0" hangingPunct="0">
              <a:defRPr>
                <a:solidFill>
                  <a:schemeClr val="tx1"/>
                </a:solidFill>
                <a:latin typeface="Tahoma" pitchFamily="34" charset="0"/>
              </a:defRPr>
            </a:lvl4pPr>
            <a:lvl5pPr marL="2057400" indent="-228600" defTabSz="966788" eaLnBrk="0" hangingPunct="0">
              <a:defRPr>
                <a:solidFill>
                  <a:schemeClr val="tx1"/>
                </a:solidFill>
                <a:latin typeface="Tahoma" pitchFamily="34" charset="0"/>
              </a:defRPr>
            </a:lvl5pPr>
            <a:lvl6pPr marL="2514600" indent="-228600" defTabSz="966788" eaLnBrk="0" fontAlgn="base" hangingPunct="0">
              <a:spcBef>
                <a:spcPct val="0"/>
              </a:spcBef>
              <a:spcAft>
                <a:spcPct val="0"/>
              </a:spcAft>
              <a:defRPr>
                <a:solidFill>
                  <a:schemeClr val="tx1"/>
                </a:solidFill>
                <a:latin typeface="Tahoma" pitchFamily="34" charset="0"/>
              </a:defRPr>
            </a:lvl6pPr>
            <a:lvl7pPr marL="2971800" indent="-228600" defTabSz="966788" eaLnBrk="0" fontAlgn="base" hangingPunct="0">
              <a:spcBef>
                <a:spcPct val="0"/>
              </a:spcBef>
              <a:spcAft>
                <a:spcPct val="0"/>
              </a:spcAft>
              <a:defRPr>
                <a:solidFill>
                  <a:schemeClr val="tx1"/>
                </a:solidFill>
                <a:latin typeface="Tahoma" pitchFamily="34" charset="0"/>
              </a:defRPr>
            </a:lvl7pPr>
            <a:lvl8pPr marL="3429000" indent="-228600" defTabSz="966788" eaLnBrk="0" fontAlgn="base" hangingPunct="0">
              <a:spcBef>
                <a:spcPct val="0"/>
              </a:spcBef>
              <a:spcAft>
                <a:spcPct val="0"/>
              </a:spcAft>
              <a:defRPr>
                <a:solidFill>
                  <a:schemeClr val="tx1"/>
                </a:solidFill>
                <a:latin typeface="Tahoma" pitchFamily="34" charset="0"/>
              </a:defRPr>
            </a:lvl8pPr>
            <a:lvl9pPr marL="3886200" indent="-228600" defTabSz="966788"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1500" b="1">
                <a:solidFill>
                  <a:srgbClr val="CCFF33"/>
                </a:solidFill>
                <a:latin typeface="Arial" charset="0"/>
              </a:rPr>
              <a:t>Roulements des cribles</a:t>
            </a:r>
          </a:p>
        </p:txBody>
      </p:sp>
      <p:sp>
        <p:nvSpPr>
          <p:cNvPr id="38918" name="Text Box 33"/>
          <p:cNvSpPr txBox="1">
            <a:spLocks noChangeArrowheads="1"/>
          </p:cNvSpPr>
          <p:nvPr/>
        </p:nvSpPr>
        <p:spPr bwMode="auto">
          <a:xfrm>
            <a:off x="2751138" y="2057400"/>
            <a:ext cx="296862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34" tIns="43217" rIns="86434" bIns="43217">
            <a:spAutoFit/>
          </a:bodyPr>
          <a:lstStyle>
            <a:lvl1pPr defTabSz="966788" eaLnBrk="0" hangingPunct="0">
              <a:defRPr>
                <a:solidFill>
                  <a:schemeClr val="tx1"/>
                </a:solidFill>
                <a:latin typeface="Tahoma" pitchFamily="34" charset="0"/>
              </a:defRPr>
            </a:lvl1pPr>
            <a:lvl2pPr marL="742950" indent="-285750" defTabSz="966788" eaLnBrk="0" hangingPunct="0">
              <a:defRPr>
                <a:solidFill>
                  <a:schemeClr val="tx1"/>
                </a:solidFill>
                <a:latin typeface="Tahoma" pitchFamily="34" charset="0"/>
              </a:defRPr>
            </a:lvl2pPr>
            <a:lvl3pPr marL="1143000" indent="-228600" defTabSz="966788" eaLnBrk="0" hangingPunct="0">
              <a:defRPr>
                <a:solidFill>
                  <a:schemeClr val="tx1"/>
                </a:solidFill>
                <a:latin typeface="Tahoma" pitchFamily="34" charset="0"/>
              </a:defRPr>
            </a:lvl3pPr>
            <a:lvl4pPr marL="1600200" indent="-228600" defTabSz="966788" eaLnBrk="0" hangingPunct="0">
              <a:defRPr>
                <a:solidFill>
                  <a:schemeClr val="tx1"/>
                </a:solidFill>
                <a:latin typeface="Tahoma" pitchFamily="34" charset="0"/>
              </a:defRPr>
            </a:lvl4pPr>
            <a:lvl5pPr marL="2057400" indent="-228600" defTabSz="966788" eaLnBrk="0" hangingPunct="0">
              <a:defRPr>
                <a:solidFill>
                  <a:schemeClr val="tx1"/>
                </a:solidFill>
                <a:latin typeface="Tahoma" pitchFamily="34" charset="0"/>
              </a:defRPr>
            </a:lvl5pPr>
            <a:lvl6pPr marL="2514600" indent="-228600" defTabSz="966788" eaLnBrk="0" fontAlgn="base" hangingPunct="0">
              <a:spcBef>
                <a:spcPct val="0"/>
              </a:spcBef>
              <a:spcAft>
                <a:spcPct val="0"/>
              </a:spcAft>
              <a:defRPr>
                <a:solidFill>
                  <a:schemeClr val="tx1"/>
                </a:solidFill>
                <a:latin typeface="Tahoma" pitchFamily="34" charset="0"/>
              </a:defRPr>
            </a:lvl6pPr>
            <a:lvl7pPr marL="2971800" indent="-228600" defTabSz="966788" eaLnBrk="0" fontAlgn="base" hangingPunct="0">
              <a:spcBef>
                <a:spcPct val="0"/>
              </a:spcBef>
              <a:spcAft>
                <a:spcPct val="0"/>
              </a:spcAft>
              <a:defRPr>
                <a:solidFill>
                  <a:schemeClr val="tx1"/>
                </a:solidFill>
                <a:latin typeface="Tahoma" pitchFamily="34" charset="0"/>
              </a:defRPr>
            </a:lvl7pPr>
            <a:lvl8pPr marL="3429000" indent="-228600" defTabSz="966788" eaLnBrk="0" fontAlgn="base" hangingPunct="0">
              <a:spcBef>
                <a:spcPct val="0"/>
              </a:spcBef>
              <a:spcAft>
                <a:spcPct val="0"/>
              </a:spcAft>
              <a:defRPr>
                <a:solidFill>
                  <a:schemeClr val="tx1"/>
                </a:solidFill>
                <a:latin typeface="Tahoma" pitchFamily="34" charset="0"/>
              </a:defRPr>
            </a:lvl8pPr>
            <a:lvl9pPr marL="3886200" indent="-228600" defTabSz="966788"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fr-FR" sz="1500" b="1">
                <a:solidFill>
                  <a:srgbClr val="CCFF33"/>
                </a:solidFill>
                <a:latin typeface="Arial" charset="0"/>
              </a:rPr>
              <a:t>Roulements des concasseurs</a:t>
            </a:r>
          </a:p>
        </p:txBody>
      </p:sp>
      <p:sp>
        <p:nvSpPr>
          <p:cNvPr id="38919" name="Text Box 34"/>
          <p:cNvSpPr txBox="1">
            <a:spLocks noChangeArrowheads="1"/>
          </p:cNvSpPr>
          <p:nvPr/>
        </p:nvSpPr>
        <p:spPr bwMode="auto">
          <a:xfrm>
            <a:off x="5948363" y="2057400"/>
            <a:ext cx="3195637"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34" tIns="43217" rIns="86434" bIns="43217">
            <a:spAutoFit/>
          </a:bodyPr>
          <a:lstStyle>
            <a:lvl1pPr defTabSz="966788" eaLnBrk="0" hangingPunct="0">
              <a:defRPr>
                <a:solidFill>
                  <a:schemeClr val="tx1"/>
                </a:solidFill>
                <a:latin typeface="Tahoma" pitchFamily="34" charset="0"/>
              </a:defRPr>
            </a:lvl1pPr>
            <a:lvl2pPr marL="742950" indent="-285750" defTabSz="966788" eaLnBrk="0" hangingPunct="0">
              <a:defRPr>
                <a:solidFill>
                  <a:schemeClr val="tx1"/>
                </a:solidFill>
                <a:latin typeface="Tahoma" pitchFamily="34" charset="0"/>
              </a:defRPr>
            </a:lvl2pPr>
            <a:lvl3pPr marL="1143000" indent="-228600" defTabSz="966788" eaLnBrk="0" hangingPunct="0">
              <a:defRPr>
                <a:solidFill>
                  <a:schemeClr val="tx1"/>
                </a:solidFill>
                <a:latin typeface="Tahoma" pitchFamily="34" charset="0"/>
              </a:defRPr>
            </a:lvl3pPr>
            <a:lvl4pPr marL="1600200" indent="-228600" defTabSz="966788" eaLnBrk="0" hangingPunct="0">
              <a:defRPr>
                <a:solidFill>
                  <a:schemeClr val="tx1"/>
                </a:solidFill>
                <a:latin typeface="Tahoma" pitchFamily="34" charset="0"/>
              </a:defRPr>
            </a:lvl4pPr>
            <a:lvl5pPr marL="2057400" indent="-228600" defTabSz="966788" eaLnBrk="0" hangingPunct="0">
              <a:defRPr>
                <a:solidFill>
                  <a:schemeClr val="tx1"/>
                </a:solidFill>
                <a:latin typeface="Tahoma" pitchFamily="34" charset="0"/>
              </a:defRPr>
            </a:lvl5pPr>
            <a:lvl6pPr marL="2514600" indent="-228600" defTabSz="966788" eaLnBrk="0" fontAlgn="base" hangingPunct="0">
              <a:spcBef>
                <a:spcPct val="0"/>
              </a:spcBef>
              <a:spcAft>
                <a:spcPct val="0"/>
              </a:spcAft>
              <a:defRPr>
                <a:solidFill>
                  <a:schemeClr val="tx1"/>
                </a:solidFill>
                <a:latin typeface="Tahoma" pitchFamily="34" charset="0"/>
              </a:defRPr>
            </a:lvl6pPr>
            <a:lvl7pPr marL="2971800" indent="-228600" defTabSz="966788" eaLnBrk="0" fontAlgn="base" hangingPunct="0">
              <a:spcBef>
                <a:spcPct val="0"/>
              </a:spcBef>
              <a:spcAft>
                <a:spcPct val="0"/>
              </a:spcAft>
              <a:defRPr>
                <a:solidFill>
                  <a:schemeClr val="tx1"/>
                </a:solidFill>
                <a:latin typeface="Tahoma" pitchFamily="34" charset="0"/>
              </a:defRPr>
            </a:lvl7pPr>
            <a:lvl8pPr marL="3429000" indent="-228600" defTabSz="966788" eaLnBrk="0" fontAlgn="base" hangingPunct="0">
              <a:spcBef>
                <a:spcPct val="0"/>
              </a:spcBef>
              <a:spcAft>
                <a:spcPct val="0"/>
              </a:spcAft>
              <a:defRPr>
                <a:solidFill>
                  <a:schemeClr val="tx1"/>
                </a:solidFill>
                <a:latin typeface="Tahoma" pitchFamily="34" charset="0"/>
              </a:defRPr>
            </a:lvl8pPr>
            <a:lvl9pPr marL="3886200" indent="-228600" defTabSz="966788"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fr-FR" sz="1500" b="1">
                <a:solidFill>
                  <a:srgbClr val="CCFF33"/>
                </a:solidFill>
                <a:latin typeface="Arial" charset="0"/>
              </a:rPr>
              <a:t>Roulements des convoyeurs</a:t>
            </a:r>
          </a:p>
        </p:txBody>
      </p:sp>
      <p:sp>
        <p:nvSpPr>
          <p:cNvPr id="38920" name="AutoShape 36"/>
          <p:cNvSpPr>
            <a:spLocks noChangeArrowheads="1"/>
          </p:cNvSpPr>
          <p:nvPr/>
        </p:nvSpPr>
        <p:spPr bwMode="auto">
          <a:xfrm>
            <a:off x="803275" y="2814638"/>
            <a:ext cx="254000" cy="514350"/>
          </a:xfrm>
          <a:prstGeom prst="downArrow">
            <a:avLst>
              <a:gd name="adj1" fmla="val 50000"/>
              <a:gd name="adj2" fmla="val 49997"/>
            </a:avLst>
          </a:prstGeom>
          <a:solidFill>
            <a:srgbClr val="0080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57" tIns="43228" rIns="86457" bIns="43228" anchor="ctr"/>
          <a:lstStyle/>
          <a:p>
            <a:endParaRPr lang="fr-FR"/>
          </a:p>
        </p:txBody>
      </p:sp>
      <p:sp>
        <p:nvSpPr>
          <p:cNvPr id="38921" name="Text Box 37"/>
          <p:cNvSpPr txBox="1">
            <a:spLocks noChangeArrowheads="1"/>
          </p:cNvSpPr>
          <p:nvPr/>
        </p:nvSpPr>
        <p:spPr bwMode="auto">
          <a:xfrm>
            <a:off x="1438275" y="2898775"/>
            <a:ext cx="1203325" cy="782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34" tIns="43217" rIns="86434" bIns="43217">
            <a:spAutoFit/>
          </a:bodyPr>
          <a:lstStyle>
            <a:lvl1pPr defTabSz="966788" eaLnBrk="0" hangingPunct="0">
              <a:defRPr>
                <a:solidFill>
                  <a:schemeClr val="tx1"/>
                </a:solidFill>
                <a:latin typeface="Tahoma" pitchFamily="34" charset="0"/>
              </a:defRPr>
            </a:lvl1pPr>
            <a:lvl2pPr marL="742950" indent="-285750" defTabSz="966788" eaLnBrk="0" hangingPunct="0">
              <a:defRPr>
                <a:solidFill>
                  <a:schemeClr val="tx1"/>
                </a:solidFill>
                <a:latin typeface="Tahoma" pitchFamily="34" charset="0"/>
              </a:defRPr>
            </a:lvl2pPr>
            <a:lvl3pPr marL="1143000" indent="-228600" defTabSz="966788" eaLnBrk="0" hangingPunct="0">
              <a:defRPr>
                <a:solidFill>
                  <a:schemeClr val="tx1"/>
                </a:solidFill>
                <a:latin typeface="Tahoma" pitchFamily="34" charset="0"/>
              </a:defRPr>
            </a:lvl3pPr>
            <a:lvl4pPr marL="1600200" indent="-228600" defTabSz="966788" eaLnBrk="0" hangingPunct="0">
              <a:defRPr>
                <a:solidFill>
                  <a:schemeClr val="tx1"/>
                </a:solidFill>
                <a:latin typeface="Tahoma" pitchFamily="34" charset="0"/>
              </a:defRPr>
            </a:lvl4pPr>
            <a:lvl5pPr marL="2057400" indent="-228600" defTabSz="966788" eaLnBrk="0" hangingPunct="0">
              <a:defRPr>
                <a:solidFill>
                  <a:schemeClr val="tx1"/>
                </a:solidFill>
                <a:latin typeface="Tahoma" pitchFamily="34" charset="0"/>
              </a:defRPr>
            </a:lvl5pPr>
            <a:lvl6pPr marL="2514600" indent="-228600" defTabSz="966788" eaLnBrk="0" fontAlgn="base" hangingPunct="0">
              <a:spcBef>
                <a:spcPct val="0"/>
              </a:spcBef>
              <a:spcAft>
                <a:spcPct val="0"/>
              </a:spcAft>
              <a:defRPr>
                <a:solidFill>
                  <a:schemeClr val="tx1"/>
                </a:solidFill>
                <a:latin typeface="Tahoma" pitchFamily="34" charset="0"/>
              </a:defRPr>
            </a:lvl6pPr>
            <a:lvl7pPr marL="2971800" indent="-228600" defTabSz="966788" eaLnBrk="0" fontAlgn="base" hangingPunct="0">
              <a:spcBef>
                <a:spcPct val="0"/>
              </a:spcBef>
              <a:spcAft>
                <a:spcPct val="0"/>
              </a:spcAft>
              <a:defRPr>
                <a:solidFill>
                  <a:schemeClr val="tx1"/>
                </a:solidFill>
                <a:latin typeface="Tahoma" pitchFamily="34" charset="0"/>
              </a:defRPr>
            </a:lvl7pPr>
            <a:lvl8pPr marL="3429000" indent="-228600" defTabSz="966788" eaLnBrk="0" fontAlgn="base" hangingPunct="0">
              <a:spcBef>
                <a:spcPct val="0"/>
              </a:spcBef>
              <a:spcAft>
                <a:spcPct val="0"/>
              </a:spcAft>
              <a:defRPr>
                <a:solidFill>
                  <a:schemeClr val="tx1"/>
                </a:solidFill>
                <a:latin typeface="Tahoma" pitchFamily="34" charset="0"/>
              </a:defRPr>
            </a:lvl8pPr>
            <a:lvl9pPr marL="3886200" indent="-228600" defTabSz="966788"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1100">
                <a:latin typeface="Arial" charset="0"/>
              </a:rPr>
              <a:t> Accélérations radiales cycliques rapides</a:t>
            </a:r>
          </a:p>
        </p:txBody>
      </p:sp>
      <p:sp>
        <p:nvSpPr>
          <p:cNvPr id="38922" name="Text Box 38"/>
          <p:cNvSpPr txBox="1">
            <a:spLocks noChangeArrowheads="1"/>
          </p:cNvSpPr>
          <p:nvPr/>
        </p:nvSpPr>
        <p:spPr bwMode="auto">
          <a:xfrm>
            <a:off x="4635500" y="3090863"/>
            <a:ext cx="817563"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34" tIns="43217" rIns="86434" bIns="43217">
            <a:spAutoFit/>
          </a:bodyPr>
          <a:lstStyle>
            <a:lvl1pPr defTabSz="966788" eaLnBrk="0" hangingPunct="0">
              <a:defRPr>
                <a:solidFill>
                  <a:schemeClr val="tx1"/>
                </a:solidFill>
                <a:latin typeface="Tahoma" pitchFamily="34" charset="0"/>
              </a:defRPr>
            </a:lvl1pPr>
            <a:lvl2pPr marL="742950" indent="-285750" defTabSz="966788" eaLnBrk="0" hangingPunct="0">
              <a:defRPr>
                <a:solidFill>
                  <a:schemeClr val="tx1"/>
                </a:solidFill>
                <a:latin typeface="Tahoma" pitchFamily="34" charset="0"/>
              </a:defRPr>
            </a:lvl2pPr>
            <a:lvl3pPr marL="1143000" indent="-228600" defTabSz="966788" eaLnBrk="0" hangingPunct="0">
              <a:defRPr>
                <a:solidFill>
                  <a:schemeClr val="tx1"/>
                </a:solidFill>
                <a:latin typeface="Tahoma" pitchFamily="34" charset="0"/>
              </a:defRPr>
            </a:lvl3pPr>
            <a:lvl4pPr marL="1600200" indent="-228600" defTabSz="966788" eaLnBrk="0" hangingPunct="0">
              <a:defRPr>
                <a:solidFill>
                  <a:schemeClr val="tx1"/>
                </a:solidFill>
                <a:latin typeface="Tahoma" pitchFamily="34" charset="0"/>
              </a:defRPr>
            </a:lvl4pPr>
            <a:lvl5pPr marL="2057400" indent="-228600" defTabSz="966788" eaLnBrk="0" hangingPunct="0">
              <a:defRPr>
                <a:solidFill>
                  <a:schemeClr val="tx1"/>
                </a:solidFill>
                <a:latin typeface="Tahoma" pitchFamily="34" charset="0"/>
              </a:defRPr>
            </a:lvl5pPr>
            <a:lvl6pPr marL="2514600" indent="-228600" defTabSz="966788" eaLnBrk="0" fontAlgn="base" hangingPunct="0">
              <a:spcBef>
                <a:spcPct val="0"/>
              </a:spcBef>
              <a:spcAft>
                <a:spcPct val="0"/>
              </a:spcAft>
              <a:defRPr>
                <a:solidFill>
                  <a:schemeClr val="tx1"/>
                </a:solidFill>
                <a:latin typeface="Tahoma" pitchFamily="34" charset="0"/>
              </a:defRPr>
            </a:lvl6pPr>
            <a:lvl7pPr marL="2971800" indent="-228600" defTabSz="966788" eaLnBrk="0" fontAlgn="base" hangingPunct="0">
              <a:spcBef>
                <a:spcPct val="0"/>
              </a:spcBef>
              <a:spcAft>
                <a:spcPct val="0"/>
              </a:spcAft>
              <a:defRPr>
                <a:solidFill>
                  <a:schemeClr val="tx1"/>
                </a:solidFill>
                <a:latin typeface="Tahoma" pitchFamily="34" charset="0"/>
              </a:defRPr>
            </a:lvl7pPr>
            <a:lvl8pPr marL="3429000" indent="-228600" defTabSz="966788" eaLnBrk="0" fontAlgn="base" hangingPunct="0">
              <a:spcBef>
                <a:spcPct val="0"/>
              </a:spcBef>
              <a:spcAft>
                <a:spcPct val="0"/>
              </a:spcAft>
              <a:defRPr>
                <a:solidFill>
                  <a:schemeClr val="tx1"/>
                </a:solidFill>
                <a:latin typeface="Tahoma" pitchFamily="34" charset="0"/>
              </a:defRPr>
            </a:lvl8pPr>
            <a:lvl9pPr marL="3886200" indent="-228600" defTabSz="966788"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1100">
                <a:latin typeface="Arial" charset="0"/>
              </a:rPr>
              <a:t>Chocs aléatoires</a:t>
            </a:r>
          </a:p>
        </p:txBody>
      </p:sp>
      <p:sp>
        <p:nvSpPr>
          <p:cNvPr id="38923" name="Text Box 39"/>
          <p:cNvSpPr txBox="1">
            <a:spLocks noChangeArrowheads="1"/>
          </p:cNvSpPr>
          <p:nvPr/>
        </p:nvSpPr>
        <p:spPr bwMode="auto">
          <a:xfrm>
            <a:off x="6357938" y="2636838"/>
            <a:ext cx="1566862"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34" tIns="43217" rIns="86434" bIns="43217">
            <a:spAutoFit/>
          </a:bodyPr>
          <a:lstStyle>
            <a:lvl1pPr defTabSz="966788" eaLnBrk="0" hangingPunct="0">
              <a:defRPr>
                <a:solidFill>
                  <a:schemeClr val="tx1"/>
                </a:solidFill>
                <a:latin typeface="Tahoma" pitchFamily="34" charset="0"/>
              </a:defRPr>
            </a:lvl1pPr>
            <a:lvl2pPr marL="742950" indent="-285750" defTabSz="966788" eaLnBrk="0" hangingPunct="0">
              <a:defRPr>
                <a:solidFill>
                  <a:schemeClr val="tx1"/>
                </a:solidFill>
                <a:latin typeface="Tahoma" pitchFamily="34" charset="0"/>
              </a:defRPr>
            </a:lvl2pPr>
            <a:lvl3pPr marL="1143000" indent="-228600" defTabSz="966788" eaLnBrk="0" hangingPunct="0">
              <a:defRPr>
                <a:solidFill>
                  <a:schemeClr val="tx1"/>
                </a:solidFill>
                <a:latin typeface="Tahoma" pitchFamily="34" charset="0"/>
              </a:defRPr>
            </a:lvl3pPr>
            <a:lvl4pPr marL="1600200" indent="-228600" defTabSz="966788" eaLnBrk="0" hangingPunct="0">
              <a:defRPr>
                <a:solidFill>
                  <a:schemeClr val="tx1"/>
                </a:solidFill>
                <a:latin typeface="Tahoma" pitchFamily="34" charset="0"/>
              </a:defRPr>
            </a:lvl4pPr>
            <a:lvl5pPr marL="2057400" indent="-228600" defTabSz="966788" eaLnBrk="0" hangingPunct="0">
              <a:defRPr>
                <a:solidFill>
                  <a:schemeClr val="tx1"/>
                </a:solidFill>
                <a:latin typeface="Tahoma" pitchFamily="34" charset="0"/>
              </a:defRPr>
            </a:lvl5pPr>
            <a:lvl6pPr marL="2514600" indent="-228600" defTabSz="966788" eaLnBrk="0" fontAlgn="base" hangingPunct="0">
              <a:spcBef>
                <a:spcPct val="0"/>
              </a:spcBef>
              <a:spcAft>
                <a:spcPct val="0"/>
              </a:spcAft>
              <a:defRPr>
                <a:solidFill>
                  <a:schemeClr val="tx1"/>
                </a:solidFill>
                <a:latin typeface="Tahoma" pitchFamily="34" charset="0"/>
              </a:defRPr>
            </a:lvl6pPr>
            <a:lvl7pPr marL="2971800" indent="-228600" defTabSz="966788" eaLnBrk="0" fontAlgn="base" hangingPunct="0">
              <a:spcBef>
                <a:spcPct val="0"/>
              </a:spcBef>
              <a:spcAft>
                <a:spcPct val="0"/>
              </a:spcAft>
              <a:defRPr>
                <a:solidFill>
                  <a:schemeClr val="tx1"/>
                </a:solidFill>
                <a:latin typeface="Tahoma" pitchFamily="34" charset="0"/>
              </a:defRPr>
            </a:lvl7pPr>
            <a:lvl8pPr marL="3429000" indent="-228600" defTabSz="966788" eaLnBrk="0" fontAlgn="base" hangingPunct="0">
              <a:spcBef>
                <a:spcPct val="0"/>
              </a:spcBef>
              <a:spcAft>
                <a:spcPct val="0"/>
              </a:spcAft>
              <a:defRPr>
                <a:solidFill>
                  <a:schemeClr val="tx1"/>
                </a:solidFill>
                <a:latin typeface="Tahoma" pitchFamily="34" charset="0"/>
              </a:defRPr>
            </a:lvl8pPr>
            <a:lvl9pPr marL="3886200" indent="-228600" defTabSz="966788"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1100">
                <a:latin typeface="Arial" charset="0"/>
              </a:rPr>
              <a:t>Charges modérées</a:t>
            </a:r>
          </a:p>
        </p:txBody>
      </p:sp>
      <p:sp>
        <p:nvSpPr>
          <p:cNvPr id="38924" name="AutoShape 40"/>
          <p:cNvSpPr>
            <a:spLocks noChangeArrowheads="1"/>
          </p:cNvSpPr>
          <p:nvPr/>
        </p:nvSpPr>
        <p:spPr bwMode="auto">
          <a:xfrm rot="8767288">
            <a:off x="4208463" y="3317875"/>
            <a:ext cx="427037" cy="15875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00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57" tIns="43228" rIns="86457" bIns="43228" anchor="ctr"/>
          <a:lstStyle/>
          <a:p>
            <a:endParaRPr lang="fr-FR"/>
          </a:p>
        </p:txBody>
      </p:sp>
      <p:sp>
        <p:nvSpPr>
          <p:cNvPr id="38925" name="Text Box 41"/>
          <p:cNvSpPr txBox="1">
            <a:spLocks noChangeArrowheads="1"/>
          </p:cNvSpPr>
          <p:nvPr/>
        </p:nvSpPr>
        <p:spPr bwMode="auto">
          <a:xfrm>
            <a:off x="213519" y="4653136"/>
            <a:ext cx="8980487" cy="1703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6434" tIns="43217" rIns="86434" bIns="43217">
            <a:spAutoFit/>
          </a:bodyPr>
          <a:lstStyle>
            <a:lvl1pPr defTabSz="966788" eaLnBrk="0" hangingPunct="0">
              <a:defRPr>
                <a:solidFill>
                  <a:schemeClr val="tx1"/>
                </a:solidFill>
                <a:latin typeface="Tahoma" pitchFamily="34" charset="0"/>
              </a:defRPr>
            </a:lvl1pPr>
            <a:lvl2pPr marL="742950" indent="-285750" defTabSz="966788" eaLnBrk="0" hangingPunct="0">
              <a:defRPr>
                <a:solidFill>
                  <a:schemeClr val="tx1"/>
                </a:solidFill>
                <a:latin typeface="Tahoma" pitchFamily="34" charset="0"/>
              </a:defRPr>
            </a:lvl2pPr>
            <a:lvl3pPr marL="1143000" indent="-228600" defTabSz="966788" eaLnBrk="0" hangingPunct="0">
              <a:defRPr>
                <a:solidFill>
                  <a:schemeClr val="tx1"/>
                </a:solidFill>
                <a:latin typeface="Tahoma" pitchFamily="34" charset="0"/>
              </a:defRPr>
            </a:lvl3pPr>
            <a:lvl4pPr marL="1600200" indent="-228600" defTabSz="966788" eaLnBrk="0" hangingPunct="0">
              <a:defRPr>
                <a:solidFill>
                  <a:schemeClr val="tx1"/>
                </a:solidFill>
                <a:latin typeface="Tahoma" pitchFamily="34" charset="0"/>
              </a:defRPr>
            </a:lvl4pPr>
            <a:lvl5pPr marL="2057400" indent="-228600" defTabSz="966788" eaLnBrk="0" hangingPunct="0">
              <a:defRPr>
                <a:solidFill>
                  <a:schemeClr val="tx1"/>
                </a:solidFill>
                <a:latin typeface="Tahoma" pitchFamily="34" charset="0"/>
              </a:defRPr>
            </a:lvl5pPr>
            <a:lvl6pPr marL="2514600" indent="-228600" defTabSz="966788" eaLnBrk="0" fontAlgn="base" hangingPunct="0">
              <a:spcBef>
                <a:spcPct val="0"/>
              </a:spcBef>
              <a:spcAft>
                <a:spcPct val="0"/>
              </a:spcAft>
              <a:defRPr>
                <a:solidFill>
                  <a:schemeClr val="tx1"/>
                </a:solidFill>
                <a:latin typeface="Tahoma" pitchFamily="34" charset="0"/>
              </a:defRPr>
            </a:lvl6pPr>
            <a:lvl7pPr marL="2971800" indent="-228600" defTabSz="966788" eaLnBrk="0" fontAlgn="base" hangingPunct="0">
              <a:spcBef>
                <a:spcPct val="0"/>
              </a:spcBef>
              <a:spcAft>
                <a:spcPct val="0"/>
              </a:spcAft>
              <a:defRPr>
                <a:solidFill>
                  <a:schemeClr val="tx1"/>
                </a:solidFill>
                <a:latin typeface="Tahoma" pitchFamily="34" charset="0"/>
              </a:defRPr>
            </a:lvl7pPr>
            <a:lvl8pPr marL="3429000" indent="-228600" defTabSz="966788" eaLnBrk="0" fontAlgn="base" hangingPunct="0">
              <a:spcBef>
                <a:spcPct val="0"/>
              </a:spcBef>
              <a:spcAft>
                <a:spcPct val="0"/>
              </a:spcAft>
              <a:defRPr>
                <a:solidFill>
                  <a:schemeClr val="tx1"/>
                </a:solidFill>
                <a:latin typeface="Tahoma" pitchFamily="34" charset="0"/>
              </a:defRPr>
            </a:lvl8pPr>
            <a:lvl9pPr marL="3886200" indent="-228600" defTabSz="966788" eaLnBrk="0" fontAlgn="base" hangingPunct="0">
              <a:spcBef>
                <a:spcPct val="0"/>
              </a:spcBef>
              <a:spcAft>
                <a:spcPct val="0"/>
              </a:spcAft>
              <a:defRPr>
                <a:solidFill>
                  <a:schemeClr val="tx1"/>
                </a:solidFill>
                <a:latin typeface="Tahoma" pitchFamily="34" charset="0"/>
              </a:defRPr>
            </a:lvl9pPr>
          </a:lstStyle>
          <a:p>
            <a:pPr eaLnBrk="1" hangingPunct="1">
              <a:spcBef>
                <a:spcPct val="25000"/>
              </a:spcBef>
            </a:pPr>
            <a:r>
              <a:rPr lang="fr-FR" sz="1500" b="1" dirty="0">
                <a:latin typeface="Arial" charset="0"/>
              </a:rPr>
              <a:t>La graisse doit avoir:</a:t>
            </a:r>
          </a:p>
          <a:p>
            <a:pPr eaLnBrk="1" hangingPunct="1">
              <a:spcBef>
                <a:spcPct val="25000"/>
              </a:spcBef>
            </a:pPr>
            <a:r>
              <a:rPr lang="fr-FR" sz="1500" b="1" dirty="0">
                <a:latin typeface="Arial" charset="0"/>
              </a:rPr>
              <a:t>	- une viscosité de l’huile de base suffisante (pas trop pour limiter le couple de démarrage)</a:t>
            </a:r>
          </a:p>
          <a:p>
            <a:pPr eaLnBrk="1" hangingPunct="1">
              <a:spcBef>
                <a:spcPct val="25000"/>
              </a:spcBef>
            </a:pPr>
            <a:r>
              <a:rPr lang="fr-FR" sz="1500" b="1" dirty="0">
                <a:latin typeface="Arial" charset="0"/>
              </a:rPr>
              <a:t>	- de bonnes performances anti usure et extrême pression</a:t>
            </a:r>
          </a:p>
          <a:p>
            <a:pPr eaLnBrk="1" hangingPunct="1">
              <a:spcBef>
                <a:spcPct val="25000"/>
              </a:spcBef>
            </a:pPr>
            <a:r>
              <a:rPr lang="fr-FR" sz="1500" b="1" dirty="0">
                <a:latin typeface="Arial" charset="0"/>
              </a:rPr>
              <a:t>	- une bonne résistance au malaxage</a:t>
            </a:r>
          </a:p>
          <a:p>
            <a:pPr eaLnBrk="1" hangingPunct="1">
              <a:spcBef>
                <a:spcPct val="25000"/>
              </a:spcBef>
            </a:pPr>
            <a:r>
              <a:rPr lang="fr-FR" sz="1500" b="1" dirty="0" smtClean="0">
                <a:latin typeface="Arial" charset="0"/>
              </a:rPr>
              <a:t>                   - une </a:t>
            </a:r>
            <a:r>
              <a:rPr lang="fr-FR" sz="1500" b="1" dirty="0">
                <a:latin typeface="Arial" charset="0"/>
              </a:rPr>
              <a:t>tenue suffisante à la T° pour ne pas couler l’été</a:t>
            </a:r>
          </a:p>
        </p:txBody>
      </p:sp>
      <p:sp>
        <p:nvSpPr>
          <p:cNvPr id="38926" name="Rectangle 42"/>
          <p:cNvSpPr>
            <a:spLocks noChangeArrowheads="1"/>
          </p:cNvSpPr>
          <p:nvPr/>
        </p:nvSpPr>
        <p:spPr bwMode="auto">
          <a:xfrm>
            <a:off x="0" y="6396038"/>
            <a:ext cx="91440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38" tIns="46019" rIns="92038" bIns="46019" anchor="ctr"/>
          <a:lstStyle/>
          <a:p>
            <a:pPr algn="ctr" defTabSz="912813">
              <a:spcBef>
                <a:spcPct val="50000"/>
              </a:spcBef>
            </a:pPr>
            <a:endParaRPr lang="fr-FR" sz="1900" b="1" dirty="0">
              <a:solidFill>
                <a:schemeClr val="accent2"/>
              </a:solidFill>
              <a:ea typeface="Arial Unicode MS" pitchFamily="34" charset="-128"/>
              <a:cs typeface="Arial" charset="0"/>
            </a:endParaRPr>
          </a:p>
        </p:txBody>
      </p:sp>
      <p:grpSp>
        <p:nvGrpSpPr>
          <p:cNvPr id="38927" name="Group 43"/>
          <p:cNvGrpSpPr>
            <a:grpSpLocks/>
          </p:cNvGrpSpPr>
          <p:nvPr/>
        </p:nvGrpSpPr>
        <p:grpSpPr bwMode="auto">
          <a:xfrm>
            <a:off x="579438" y="3444875"/>
            <a:ext cx="673100" cy="681038"/>
            <a:chOff x="2267" y="445"/>
            <a:chExt cx="1816" cy="1816"/>
          </a:xfrm>
        </p:grpSpPr>
        <p:sp>
          <p:nvSpPr>
            <p:cNvPr id="38969" name="AutoShape 44"/>
            <p:cNvSpPr>
              <a:spLocks noChangeArrowheads="1"/>
            </p:cNvSpPr>
            <p:nvPr/>
          </p:nvSpPr>
          <p:spPr bwMode="auto">
            <a:xfrm>
              <a:off x="2267" y="445"/>
              <a:ext cx="1816" cy="18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4 w 21600"/>
                <a:gd name="T25" fmla="*/ 3164 h 21600"/>
                <a:gd name="T26" fmla="*/ 18436 w 21600"/>
                <a:gd name="T27" fmla="*/ 1843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1" y="10800"/>
                  </a:moveTo>
                  <a:cubicBezTo>
                    <a:pt x="771" y="16339"/>
                    <a:pt x="5261" y="20829"/>
                    <a:pt x="10800" y="20829"/>
                  </a:cubicBezTo>
                  <a:cubicBezTo>
                    <a:pt x="16339" y="20829"/>
                    <a:pt x="20829" y="16339"/>
                    <a:pt x="20829" y="10800"/>
                  </a:cubicBezTo>
                  <a:cubicBezTo>
                    <a:pt x="20829" y="5261"/>
                    <a:pt x="16339" y="771"/>
                    <a:pt x="10800" y="771"/>
                  </a:cubicBezTo>
                  <a:cubicBezTo>
                    <a:pt x="5261" y="771"/>
                    <a:pt x="771" y="5261"/>
                    <a:pt x="771" y="10800"/>
                  </a:cubicBezTo>
                  <a:close/>
                </a:path>
              </a:pathLst>
            </a:custGeom>
            <a:solidFill>
              <a:srgbClr val="80808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8970" name="Oval 45"/>
            <p:cNvSpPr>
              <a:spLocks noChangeArrowheads="1"/>
            </p:cNvSpPr>
            <p:nvPr/>
          </p:nvSpPr>
          <p:spPr bwMode="auto">
            <a:xfrm>
              <a:off x="3067" y="510"/>
              <a:ext cx="216" cy="216"/>
            </a:xfrm>
            <a:prstGeom prst="ellipse">
              <a:avLst/>
            </a:prstGeom>
            <a:solidFill>
              <a:srgbClr val="80808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8971" name="Oval 46"/>
            <p:cNvSpPr>
              <a:spLocks noChangeArrowheads="1"/>
            </p:cNvSpPr>
            <p:nvPr/>
          </p:nvSpPr>
          <p:spPr bwMode="auto">
            <a:xfrm>
              <a:off x="2703" y="596"/>
              <a:ext cx="216" cy="216"/>
            </a:xfrm>
            <a:prstGeom prst="ellipse">
              <a:avLst/>
            </a:prstGeom>
            <a:solidFill>
              <a:srgbClr val="80808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8972" name="Oval 47"/>
            <p:cNvSpPr>
              <a:spLocks noChangeArrowheads="1"/>
            </p:cNvSpPr>
            <p:nvPr/>
          </p:nvSpPr>
          <p:spPr bwMode="auto">
            <a:xfrm>
              <a:off x="3404" y="596"/>
              <a:ext cx="216" cy="216"/>
            </a:xfrm>
            <a:prstGeom prst="ellipse">
              <a:avLst/>
            </a:prstGeom>
            <a:solidFill>
              <a:srgbClr val="80808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8973" name="Oval 48"/>
            <p:cNvSpPr>
              <a:spLocks noChangeArrowheads="1"/>
            </p:cNvSpPr>
            <p:nvPr/>
          </p:nvSpPr>
          <p:spPr bwMode="auto">
            <a:xfrm>
              <a:off x="2438" y="860"/>
              <a:ext cx="216" cy="216"/>
            </a:xfrm>
            <a:prstGeom prst="ellipse">
              <a:avLst/>
            </a:prstGeom>
            <a:solidFill>
              <a:srgbClr val="80808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8974" name="Oval 49"/>
            <p:cNvSpPr>
              <a:spLocks noChangeArrowheads="1"/>
            </p:cNvSpPr>
            <p:nvPr/>
          </p:nvSpPr>
          <p:spPr bwMode="auto">
            <a:xfrm>
              <a:off x="2330" y="1244"/>
              <a:ext cx="216" cy="216"/>
            </a:xfrm>
            <a:prstGeom prst="ellipse">
              <a:avLst/>
            </a:prstGeom>
            <a:solidFill>
              <a:srgbClr val="80808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8975" name="Oval 50"/>
            <p:cNvSpPr>
              <a:spLocks noChangeArrowheads="1"/>
            </p:cNvSpPr>
            <p:nvPr/>
          </p:nvSpPr>
          <p:spPr bwMode="auto">
            <a:xfrm>
              <a:off x="3702" y="860"/>
              <a:ext cx="216" cy="216"/>
            </a:xfrm>
            <a:prstGeom prst="ellipse">
              <a:avLst/>
            </a:prstGeom>
            <a:solidFill>
              <a:srgbClr val="80808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8976" name="Oval 51"/>
            <p:cNvSpPr>
              <a:spLocks noChangeArrowheads="1"/>
            </p:cNvSpPr>
            <p:nvPr/>
          </p:nvSpPr>
          <p:spPr bwMode="auto">
            <a:xfrm>
              <a:off x="3810" y="1244"/>
              <a:ext cx="216" cy="216"/>
            </a:xfrm>
            <a:prstGeom prst="ellipse">
              <a:avLst/>
            </a:prstGeom>
            <a:solidFill>
              <a:srgbClr val="80808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8977" name="Oval 52"/>
            <p:cNvSpPr>
              <a:spLocks noChangeArrowheads="1"/>
            </p:cNvSpPr>
            <p:nvPr/>
          </p:nvSpPr>
          <p:spPr bwMode="auto">
            <a:xfrm>
              <a:off x="3067" y="1971"/>
              <a:ext cx="216" cy="216"/>
            </a:xfrm>
            <a:prstGeom prst="ellipse">
              <a:avLst/>
            </a:prstGeom>
            <a:solidFill>
              <a:srgbClr val="80808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8978" name="Oval 53"/>
            <p:cNvSpPr>
              <a:spLocks noChangeArrowheads="1"/>
            </p:cNvSpPr>
            <p:nvPr/>
          </p:nvSpPr>
          <p:spPr bwMode="auto">
            <a:xfrm>
              <a:off x="2438" y="1620"/>
              <a:ext cx="216" cy="216"/>
            </a:xfrm>
            <a:prstGeom prst="ellipse">
              <a:avLst/>
            </a:prstGeom>
            <a:solidFill>
              <a:srgbClr val="80808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8979" name="Oval 54"/>
            <p:cNvSpPr>
              <a:spLocks noChangeArrowheads="1"/>
            </p:cNvSpPr>
            <p:nvPr/>
          </p:nvSpPr>
          <p:spPr bwMode="auto">
            <a:xfrm>
              <a:off x="2654" y="1863"/>
              <a:ext cx="216" cy="216"/>
            </a:xfrm>
            <a:prstGeom prst="ellipse">
              <a:avLst/>
            </a:prstGeom>
            <a:solidFill>
              <a:srgbClr val="80808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8980" name="Oval 55"/>
            <p:cNvSpPr>
              <a:spLocks noChangeArrowheads="1"/>
            </p:cNvSpPr>
            <p:nvPr/>
          </p:nvSpPr>
          <p:spPr bwMode="auto">
            <a:xfrm>
              <a:off x="3702" y="1620"/>
              <a:ext cx="216" cy="216"/>
            </a:xfrm>
            <a:prstGeom prst="ellipse">
              <a:avLst/>
            </a:prstGeom>
            <a:solidFill>
              <a:srgbClr val="80808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8981" name="Oval 56"/>
            <p:cNvSpPr>
              <a:spLocks noChangeArrowheads="1"/>
            </p:cNvSpPr>
            <p:nvPr/>
          </p:nvSpPr>
          <p:spPr bwMode="auto">
            <a:xfrm>
              <a:off x="3486" y="1863"/>
              <a:ext cx="216" cy="216"/>
            </a:xfrm>
            <a:prstGeom prst="ellipse">
              <a:avLst/>
            </a:prstGeom>
            <a:solidFill>
              <a:srgbClr val="80808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8982" name="AutoShape 57"/>
            <p:cNvSpPr>
              <a:spLocks noChangeArrowheads="1"/>
            </p:cNvSpPr>
            <p:nvPr/>
          </p:nvSpPr>
          <p:spPr bwMode="auto">
            <a:xfrm>
              <a:off x="2546" y="717"/>
              <a:ext cx="1254" cy="125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9 w 21600"/>
                <a:gd name="T25" fmla="*/ 3169 h 21600"/>
                <a:gd name="T26" fmla="*/ 18431 w 21600"/>
                <a:gd name="T27" fmla="*/ 1843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120" y="10800"/>
                  </a:moveTo>
                  <a:cubicBezTo>
                    <a:pt x="1120" y="16146"/>
                    <a:pt x="5454" y="20480"/>
                    <a:pt x="10800" y="20480"/>
                  </a:cubicBezTo>
                  <a:cubicBezTo>
                    <a:pt x="16146" y="20480"/>
                    <a:pt x="20480" y="16146"/>
                    <a:pt x="20480" y="10800"/>
                  </a:cubicBezTo>
                  <a:cubicBezTo>
                    <a:pt x="20480" y="5454"/>
                    <a:pt x="16146" y="1120"/>
                    <a:pt x="10800" y="1120"/>
                  </a:cubicBezTo>
                  <a:cubicBezTo>
                    <a:pt x="5454" y="1120"/>
                    <a:pt x="1120" y="5454"/>
                    <a:pt x="1120" y="10800"/>
                  </a:cubicBezTo>
                  <a:close/>
                </a:path>
              </a:pathLst>
            </a:custGeom>
            <a:solidFill>
              <a:srgbClr val="80808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38928" name="Group 58"/>
          <p:cNvGrpSpPr>
            <a:grpSpLocks/>
          </p:cNvGrpSpPr>
          <p:nvPr/>
        </p:nvGrpSpPr>
        <p:grpSpPr bwMode="auto">
          <a:xfrm>
            <a:off x="6845300" y="3468688"/>
            <a:ext cx="673100" cy="681037"/>
            <a:chOff x="2267" y="445"/>
            <a:chExt cx="1816" cy="1816"/>
          </a:xfrm>
        </p:grpSpPr>
        <p:sp>
          <p:nvSpPr>
            <p:cNvPr id="38955" name="AutoShape 59"/>
            <p:cNvSpPr>
              <a:spLocks noChangeArrowheads="1"/>
            </p:cNvSpPr>
            <p:nvPr/>
          </p:nvSpPr>
          <p:spPr bwMode="auto">
            <a:xfrm>
              <a:off x="2267" y="445"/>
              <a:ext cx="1816" cy="18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4 w 21600"/>
                <a:gd name="T25" fmla="*/ 3164 h 21600"/>
                <a:gd name="T26" fmla="*/ 18436 w 21600"/>
                <a:gd name="T27" fmla="*/ 1843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1" y="10800"/>
                  </a:moveTo>
                  <a:cubicBezTo>
                    <a:pt x="771" y="16339"/>
                    <a:pt x="5261" y="20829"/>
                    <a:pt x="10800" y="20829"/>
                  </a:cubicBezTo>
                  <a:cubicBezTo>
                    <a:pt x="16339" y="20829"/>
                    <a:pt x="20829" y="16339"/>
                    <a:pt x="20829" y="10800"/>
                  </a:cubicBezTo>
                  <a:cubicBezTo>
                    <a:pt x="20829" y="5261"/>
                    <a:pt x="16339" y="771"/>
                    <a:pt x="10800" y="771"/>
                  </a:cubicBezTo>
                  <a:cubicBezTo>
                    <a:pt x="5261" y="771"/>
                    <a:pt x="771" y="5261"/>
                    <a:pt x="771" y="10800"/>
                  </a:cubicBezTo>
                  <a:close/>
                </a:path>
              </a:pathLst>
            </a:custGeom>
            <a:solidFill>
              <a:srgbClr val="80808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8956" name="Oval 60"/>
            <p:cNvSpPr>
              <a:spLocks noChangeArrowheads="1"/>
            </p:cNvSpPr>
            <p:nvPr/>
          </p:nvSpPr>
          <p:spPr bwMode="auto">
            <a:xfrm>
              <a:off x="3067" y="510"/>
              <a:ext cx="216" cy="216"/>
            </a:xfrm>
            <a:prstGeom prst="ellipse">
              <a:avLst/>
            </a:prstGeom>
            <a:solidFill>
              <a:srgbClr val="80808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8957" name="Oval 61"/>
            <p:cNvSpPr>
              <a:spLocks noChangeArrowheads="1"/>
            </p:cNvSpPr>
            <p:nvPr/>
          </p:nvSpPr>
          <p:spPr bwMode="auto">
            <a:xfrm>
              <a:off x="2703" y="596"/>
              <a:ext cx="216" cy="216"/>
            </a:xfrm>
            <a:prstGeom prst="ellipse">
              <a:avLst/>
            </a:prstGeom>
            <a:solidFill>
              <a:srgbClr val="80808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8958" name="Oval 62"/>
            <p:cNvSpPr>
              <a:spLocks noChangeArrowheads="1"/>
            </p:cNvSpPr>
            <p:nvPr/>
          </p:nvSpPr>
          <p:spPr bwMode="auto">
            <a:xfrm>
              <a:off x="3404" y="596"/>
              <a:ext cx="216" cy="216"/>
            </a:xfrm>
            <a:prstGeom prst="ellipse">
              <a:avLst/>
            </a:prstGeom>
            <a:solidFill>
              <a:srgbClr val="80808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8959" name="Oval 63"/>
            <p:cNvSpPr>
              <a:spLocks noChangeArrowheads="1"/>
            </p:cNvSpPr>
            <p:nvPr/>
          </p:nvSpPr>
          <p:spPr bwMode="auto">
            <a:xfrm>
              <a:off x="2438" y="860"/>
              <a:ext cx="216" cy="216"/>
            </a:xfrm>
            <a:prstGeom prst="ellipse">
              <a:avLst/>
            </a:prstGeom>
            <a:solidFill>
              <a:srgbClr val="80808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8960" name="Oval 64"/>
            <p:cNvSpPr>
              <a:spLocks noChangeArrowheads="1"/>
            </p:cNvSpPr>
            <p:nvPr/>
          </p:nvSpPr>
          <p:spPr bwMode="auto">
            <a:xfrm>
              <a:off x="2330" y="1244"/>
              <a:ext cx="216" cy="216"/>
            </a:xfrm>
            <a:prstGeom prst="ellipse">
              <a:avLst/>
            </a:prstGeom>
            <a:solidFill>
              <a:srgbClr val="80808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8961" name="Oval 65"/>
            <p:cNvSpPr>
              <a:spLocks noChangeArrowheads="1"/>
            </p:cNvSpPr>
            <p:nvPr/>
          </p:nvSpPr>
          <p:spPr bwMode="auto">
            <a:xfrm>
              <a:off x="3702" y="860"/>
              <a:ext cx="216" cy="216"/>
            </a:xfrm>
            <a:prstGeom prst="ellipse">
              <a:avLst/>
            </a:prstGeom>
            <a:solidFill>
              <a:srgbClr val="80808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8962" name="Oval 66"/>
            <p:cNvSpPr>
              <a:spLocks noChangeArrowheads="1"/>
            </p:cNvSpPr>
            <p:nvPr/>
          </p:nvSpPr>
          <p:spPr bwMode="auto">
            <a:xfrm>
              <a:off x="3810" y="1244"/>
              <a:ext cx="216" cy="216"/>
            </a:xfrm>
            <a:prstGeom prst="ellipse">
              <a:avLst/>
            </a:prstGeom>
            <a:solidFill>
              <a:srgbClr val="80808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8963" name="Oval 67"/>
            <p:cNvSpPr>
              <a:spLocks noChangeArrowheads="1"/>
            </p:cNvSpPr>
            <p:nvPr/>
          </p:nvSpPr>
          <p:spPr bwMode="auto">
            <a:xfrm>
              <a:off x="3067" y="1971"/>
              <a:ext cx="216" cy="216"/>
            </a:xfrm>
            <a:prstGeom prst="ellipse">
              <a:avLst/>
            </a:prstGeom>
            <a:solidFill>
              <a:srgbClr val="80808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8964" name="Oval 68"/>
            <p:cNvSpPr>
              <a:spLocks noChangeArrowheads="1"/>
            </p:cNvSpPr>
            <p:nvPr/>
          </p:nvSpPr>
          <p:spPr bwMode="auto">
            <a:xfrm>
              <a:off x="2438" y="1620"/>
              <a:ext cx="216" cy="216"/>
            </a:xfrm>
            <a:prstGeom prst="ellipse">
              <a:avLst/>
            </a:prstGeom>
            <a:solidFill>
              <a:srgbClr val="80808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8965" name="Oval 69"/>
            <p:cNvSpPr>
              <a:spLocks noChangeArrowheads="1"/>
            </p:cNvSpPr>
            <p:nvPr/>
          </p:nvSpPr>
          <p:spPr bwMode="auto">
            <a:xfrm>
              <a:off x="2654" y="1863"/>
              <a:ext cx="216" cy="216"/>
            </a:xfrm>
            <a:prstGeom prst="ellipse">
              <a:avLst/>
            </a:prstGeom>
            <a:solidFill>
              <a:srgbClr val="80808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8966" name="Oval 70"/>
            <p:cNvSpPr>
              <a:spLocks noChangeArrowheads="1"/>
            </p:cNvSpPr>
            <p:nvPr/>
          </p:nvSpPr>
          <p:spPr bwMode="auto">
            <a:xfrm>
              <a:off x="3702" y="1620"/>
              <a:ext cx="216" cy="216"/>
            </a:xfrm>
            <a:prstGeom prst="ellipse">
              <a:avLst/>
            </a:prstGeom>
            <a:solidFill>
              <a:srgbClr val="80808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8967" name="Oval 71"/>
            <p:cNvSpPr>
              <a:spLocks noChangeArrowheads="1"/>
            </p:cNvSpPr>
            <p:nvPr/>
          </p:nvSpPr>
          <p:spPr bwMode="auto">
            <a:xfrm>
              <a:off x="3486" y="1863"/>
              <a:ext cx="216" cy="216"/>
            </a:xfrm>
            <a:prstGeom prst="ellipse">
              <a:avLst/>
            </a:prstGeom>
            <a:solidFill>
              <a:srgbClr val="80808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8968" name="AutoShape 72"/>
            <p:cNvSpPr>
              <a:spLocks noChangeArrowheads="1"/>
            </p:cNvSpPr>
            <p:nvPr/>
          </p:nvSpPr>
          <p:spPr bwMode="auto">
            <a:xfrm>
              <a:off x="2546" y="717"/>
              <a:ext cx="1254" cy="125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9 w 21600"/>
                <a:gd name="T25" fmla="*/ 3169 h 21600"/>
                <a:gd name="T26" fmla="*/ 18431 w 21600"/>
                <a:gd name="T27" fmla="*/ 1843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120" y="10800"/>
                  </a:moveTo>
                  <a:cubicBezTo>
                    <a:pt x="1120" y="16146"/>
                    <a:pt x="5454" y="20480"/>
                    <a:pt x="10800" y="20480"/>
                  </a:cubicBezTo>
                  <a:cubicBezTo>
                    <a:pt x="16146" y="20480"/>
                    <a:pt x="20480" y="16146"/>
                    <a:pt x="20480" y="10800"/>
                  </a:cubicBezTo>
                  <a:cubicBezTo>
                    <a:pt x="20480" y="5454"/>
                    <a:pt x="16146" y="1120"/>
                    <a:pt x="10800" y="1120"/>
                  </a:cubicBezTo>
                  <a:cubicBezTo>
                    <a:pt x="5454" y="1120"/>
                    <a:pt x="1120" y="5454"/>
                    <a:pt x="1120" y="10800"/>
                  </a:cubicBezTo>
                  <a:close/>
                </a:path>
              </a:pathLst>
            </a:custGeom>
            <a:solidFill>
              <a:srgbClr val="80808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38929" name="Group 73"/>
          <p:cNvGrpSpPr>
            <a:grpSpLocks/>
          </p:cNvGrpSpPr>
          <p:nvPr/>
        </p:nvGrpSpPr>
        <p:grpSpPr bwMode="auto">
          <a:xfrm>
            <a:off x="3562350" y="3440113"/>
            <a:ext cx="673100" cy="681037"/>
            <a:chOff x="2267" y="445"/>
            <a:chExt cx="1816" cy="1816"/>
          </a:xfrm>
        </p:grpSpPr>
        <p:sp>
          <p:nvSpPr>
            <p:cNvPr id="38941" name="AutoShape 74"/>
            <p:cNvSpPr>
              <a:spLocks noChangeArrowheads="1"/>
            </p:cNvSpPr>
            <p:nvPr/>
          </p:nvSpPr>
          <p:spPr bwMode="auto">
            <a:xfrm>
              <a:off x="2267" y="445"/>
              <a:ext cx="1816" cy="18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4 w 21600"/>
                <a:gd name="T25" fmla="*/ 3164 h 21600"/>
                <a:gd name="T26" fmla="*/ 18436 w 21600"/>
                <a:gd name="T27" fmla="*/ 1843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1" y="10800"/>
                  </a:moveTo>
                  <a:cubicBezTo>
                    <a:pt x="771" y="16339"/>
                    <a:pt x="5261" y="20829"/>
                    <a:pt x="10800" y="20829"/>
                  </a:cubicBezTo>
                  <a:cubicBezTo>
                    <a:pt x="16339" y="20829"/>
                    <a:pt x="20829" y="16339"/>
                    <a:pt x="20829" y="10800"/>
                  </a:cubicBezTo>
                  <a:cubicBezTo>
                    <a:pt x="20829" y="5261"/>
                    <a:pt x="16339" y="771"/>
                    <a:pt x="10800" y="771"/>
                  </a:cubicBezTo>
                  <a:cubicBezTo>
                    <a:pt x="5261" y="771"/>
                    <a:pt x="771" y="5261"/>
                    <a:pt x="771" y="10800"/>
                  </a:cubicBezTo>
                  <a:close/>
                </a:path>
              </a:pathLst>
            </a:custGeom>
            <a:solidFill>
              <a:srgbClr val="80808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8942" name="Oval 75"/>
            <p:cNvSpPr>
              <a:spLocks noChangeArrowheads="1"/>
            </p:cNvSpPr>
            <p:nvPr/>
          </p:nvSpPr>
          <p:spPr bwMode="auto">
            <a:xfrm>
              <a:off x="3067" y="510"/>
              <a:ext cx="216" cy="216"/>
            </a:xfrm>
            <a:prstGeom prst="ellipse">
              <a:avLst/>
            </a:prstGeom>
            <a:solidFill>
              <a:srgbClr val="80808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8943" name="Oval 76"/>
            <p:cNvSpPr>
              <a:spLocks noChangeArrowheads="1"/>
            </p:cNvSpPr>
            <p:nvPr/>
          </p:nvSpPr>
          <p:spPr bwMode="auto">
            <a:xfrm>
              <a:off x="2703" y="596"/>
              <a:ext cx="216" cy="216"/>
            </a:xfrm>
            <a:prstGeom prst="ellipse">
              <a:avLst/>
            </a:prstGeom>
            <a:solidFill>
              <a:srgbClr val="80808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8944" name="Oval 77"/>
            <p:cNvSpPr>
              <a:spLocks noChangeArrowheads="1"/>
            </p:cNvSpPr>
            <p:nvPr/>
          </p:nvSpPr>
          <p:spPr bwMode="auto">
            <a:xfrm>
              <a:off x="3404" y="596"/>
              <a:ext cx="216" cy="216"/>
            </a:xfrm>
            <a:prstGeom prst="ellipse">
              <a:avLst/>
            </a:prstGeom>
            <a:solidFill>
              <a:srgbClr val="80808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8945" name="Oval 78"/>
            <p:cNvSpPr>
              <a:spLocks noChangeArrowheads="1"/>
            </p:cNvSpPr>
            <p:nvPr/>
          </p:nvSpPr>
          <p:spPr bwMode="auto">
            <a:xfrm>
              <a:off x="2438" y="860"/>
              <a:ext cx="216" cy="216"/>
            </a:xfrm>
            <a:prstGeom prst="ellipse">
              <a:avLst/>
            </a:prstGeom>
            <a:solidFill>
              <a:srgbClr val="80808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8946" name="Oval 79"/>
            <p:cNvSpPr>
              <a:spLocks noChangeArrowheads="1"/>
            </p:cNvSpPr>
            <p:nvPr/>
          </p:nvSpPr>
          <p:spPr bwMode="auto">
            <a:xfrm>
              <a:off x="2330" y="1244"/>
              <a:ext cx="216" cy="216"/>
            </a:xfrm>
            <a:prstGeom prst="ellipse">
              <a:avLst/>
            </a:prstGeom>
            <a:solidFill>
              <a:srgbClr val="80808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8947" name="Oval 80"/>
            <p:cNvSpPr>
              <a:spLocks noChangeArrowheads="1"/>
            </p:cNvSpPr>
            <p:nvPr/>
          </p:nvSpPr>
          <p:spPr bwMode="auto">
            <a:xfrm>
              <a:off x="3702" y="860"/>
              <a:ext cx="216" cy="216"/>
            </a:xfrm>
            <a:prstGeom prst="ellipse">
              <a:avLst/>
            </a:prstGeom>
            <a:solidFill>
              <a:srgbClr val="80808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8948" name="Oval 81"/>
            <p:cNvSpPr>
              <a:spLocks noChangeArrowheads="1"/>
            </p:cNvSpPr>
            <p:nvPr/>
          </p:nvSpPr>
          <p:spPr bwMode="auto">
            <a:xfrm>
              <a:off x="3810" y="1244"/>
              <a:ext cx="216" cy="216"/>
            </a:xfrm>
            <a:prstGeom prst="ellipse">
              <a:avLst/>
            </a:prstGeom>
            <a:solidFill>
              <a:srgbClr val="80808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8949" name="Oval 82"/>
            <p:cNvSpPr>
              <a:spLocks noChangeArrowheads="1"/>
            </p:cNvSpPr>
            <p:nvPr/>
          </p:nvSpPr>
          <p:spPr bwMode="auto">
            <a:xfrm>
              <a:off x="3067" y="1971"/>
              <a:ext cx="216" cy="216"/>
            </a:xfrm>
            <a:prstGeom prst="ellipse">
              <a:avLst/>
            </a:prstGeom>
            <a:solidFill>
              <a:srgbClr val="80808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8950" name="Oval 83"/>
            <p:cNvSpPr>
              <a:spLocks noChangeArrowheads="1"/>
            </p:cNvSpPr>
            <p:nvPr/>
          </p:nvSpPr>
          <p:spPr bwMode="auto">
            <a:xfrm>
              <a:off x="2438" y="1620"/>
              <a:ext cx="216" cy="216"/>
            </a:xfrm>
            <a:prstGeom prst="ellipse">
              <a:avLst/>
            </a:prstGeom>
            <a:solidFill>
              <a:srgbClr val="80808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8951" name="Oval 84"/>
            <p:cNvSpPr>
              <a:spLocks noChangeArrowheads="1"/>
            </p:cNvSpPr>
            <p:nvPr/>
          </p:nvSpPr>
          <p:spPr bwMode="auto">
            <a:xfrm>
              <a:off x="2654" y="1863"/>
              <a:ext cx="216" cy="216"/>
            </a:xfrm>
            <a:prstGeom prst="ellipse">
              <a:avLst/>
            </a:prstGeom>
            <a:solidFill>
              <a:srgbClr val="80808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8952" name="Oval 85"/>
            <p:cNvSpPr>
              <a:spLocks noChangeArrowheads="1"/>
            </p:cNvSpPr>
            <p:nvPr/>
          </p:nvSpPr>
          <p:spPr bwMode="auto">
            <a:xfrm>
              <a:off x="3702" y="1620"/>
              <a:ext cx="216" cy="216"/>
            </a:xfrm>
            <a:prstGeom prst="ellipse">
              <a:avLst/>
            </a:prstGeom>
            <a:solidFill>
              <a:srgbClr val="80808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8953" name="Oval 86"/>
            <p:cNvSpPr>
              <a:spLocks noChangeArrowheads="1"/>
            </p:cNvSpPr>
            <p:nvPr/>
          </p:nvSpPr>
          <p:spPr bwMode="auto">
            <a:xfrm>
              <a:off x="3486" y="1863"/>
              <a:ext cx="216" cy="216"/>
            </a:xfrm>
            <a:prstGeom prst="ellipse">
              <a:avLst/>
            </a:prstGeom>
            <a:solidFill>
              <a:srgbClr val="80808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8954" name="AutoShape 87"/>
            <p:cNvSpPr>
              <a:spLocks noChangeArrowheads="1"/>
            </p:cNvSpPr>
            <p:nvPr/>
          </p:nvSpPr>
          <p:spPr bwMode="auto">
            <a:xfrm>
              <a:off x="2546" y="717"/>
              <a:ext cx="1254" cy="125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9 w 21600"/>
                <a:gd name="T25" fmla="*/ 3169 h 21600"/>
                <a:gd name="T26" fmla="*/ 18431 w 21600"/>
                <a:gd name="T27" fmla="*/ 1843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120" y="10800"/>
                  </a:moveTo>
                  <a:cubicBezTo>
                    <a:pt x="1120" y="16146"/>
                    <a:pt x="5454" y="20480"/>
                    <a:pt x="10800" y="20480"/>
                  </a:cubicBezTo>
                  <a:cubicBezTo>
                    <a:pt x="16146" y="20480"/>
                    <a:pt x="20480" y="16146"/>
                    <a:pt x="20480" y="10800"/>
                  </a:cubicBezTo>
                  <a:cubicBezTo>
                    <a:pt x="20480" y="5454"/>
                    <a:pt x="16146" y="1120"/>
                    <a:pt x="10800" y="1120"/>
                  </a:cubicBezTo>
                  <a:cubicBezTo>
                    <a:pt x="5454" y="1120"/>
                    <a:pt x="1120" y="5454"/>
                    <a:pt x="1120" y="10800"/>
                  </a:cubicBezTo>
                  <a:close/>
                </a:path>
              </a:pathLst>
            </a:custGeom>
            <a:solidFill>
              <a:srgbClr val="80808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38930" name="AutoShape 88"/>
          <p:cNvSpPr>
            <a:spLocks noChangeArrowheads="1"/>
          </p:cNvSpPr>
          <p:nvPr/>
        </p:nvSpPr>
        <p:spPr bwMode="auto">
          <a:xfrm rot="-1569694">
            <a:off x="1252538" y="3317875"/>
            <a:ext cx="376237" cy="190500"/>
          </a:xfrm>
          <a:prstGeom prst="leftArrow">
            <a:avLst>
              <a:gd name="adj1" fmla="val 50000"/>
              <a:gd name="adj2" fmla="val 49997"/>
            </a:avLst>
          </a:prstGeom>
          <a:solidFill>
            <a:srgbClr val="0000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57" tIns="43228" rIns="86457" bIns="43228" anchor="ctr"/>
          <a:lstStyle/>
          <a:p>
            <a:endParaRPr lang="fr-FR"/>
          </a:p>
        </p:txBody>
      </p:sp>
      <p:sp>
        <p:nvSpPr>
          <p:cNvPr id="38931" name="Text Box 89"/>
          <p:cNvSpPr txBox="1">
            <a:spLocks noChangeArrowheads="1"/>
          </p:cNvSpPr>
          <p:nvPr/>
        </p:nvSpPr>
        <p:spPr bwMode="auto">
          <a:xfrm>
            <a:off x="163513" y="2524125"/>
            <a:ext cx="1735137"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34" tIns="43217" rIns="86434" bIns="43217">
            <a:spAutoFit/>
          </a:bodyPr>
          <a:lstStyle>
            <a:lvl1pPr defTabSz="966788" eaLnBrk="0" hangingPunct="0">
              <a:defRPr>
                <a:solidFill>
                  <a:schemeClr val="tx1"/>
                </a:solidFill>
                <a:latin typeface="Tahoma" pitchFamily="34" charset="0"/>
              </a:defRPr>
            </a:lvl1pPr>
            <a:lvl2pPr marL="742950" indent="-285750" defTabSz="966788" eaLnBrk="0" hangingPunct="0">
              <a:defRPr>
                <a:solidFill>
                  <a:schemeClr val="tx1"/>
                </a:solidFill>
                <a:latin typeface="Tahoma" pitchFamily="34" charset="0"/>
              </a:defRPr>
            </a:lvl2pPr>
            <a:lvl3pPr marL="1143000" indent="-228600" defTabSz="966788" eaLnBrk="0" hangingPunct="0">
              <a:defRPr>
                <a:solidFill>
                  <a:schemeClr val="tx1"/>
                </a:solidFill>
                <a:latin typeface="Tahoma" pitchFamily="34" charset="0"/>
              </a:defRPr>
            </a:lvl3pPr>
            <a:lvl4pPr marL="1600200" indent="-228600" defTabSz="966788" eaLnBrk="0" hangingPunct="0">
              <a:defRPr>
                <a:solidFill>
                  <a:schemeClr val="tx1"/>
                </a:solidFill>
                <a:latin typeface="Tahoma" pitchFamily="34" charset="0"/>
              </a:defRPr>
            </a:lvl4pPr>
            <a:lvl5pPr marL="2057400" indent="-228600" defTabSz="966788" eaLnBrk="0" hangingPunct="0">
              <a:defRPr>
                <a:solidFill>
                  <a:schemeClr val="tx1"/>
                </a:solidFill>
                <a:latin typeface="Tahoma" pitchFamily="34" charset="0"/>
              </a:defRPr>
            </a:lvl5pPr>
            <a:lvl6pPr marL="2514600" indent="-228600" defTabSz="966788" eaLnBrk="0" fontAlgn="base" hangingPunct="0">
              <a:spcBef>
                <a:spcPct val="0"/>
              </a:spcBef>
              <a:spcAft>
                <a:spcPct val="0"/>
              </a:spcAft>
              <a:defRPr>
                <a:solidFill>
                  <a:schemeClr val="tx1"/>
                </a:solidFill>
                <a:latin typeface="Tahoma" pitchFamily="34" charset="0"/>
              </a:defRPr>
            </a:lvl6pPr>
            <a:lvl7pPr marL="2971800" indent="-228600" defTabSz="966788" eaLnBrk="0" fontAlgn="base" hangingPunct="0">
              <a:spcBef>
                <a:spcPct val="0"/>
              </a:spcBef>
              <a:spcAft>
                <a:spcPct val="0"/>
              </a:spcAft>
              <a:defRPr>
                <a:solidFill>
                  <a:schemeClr val="tx1"/>
                </a:solidFill>
                <a:latin typeface="Tahoma" pitchFamily="34" charset="0"/>
              </a:defRPr>
            </a:lvl7pPr>
            <a:lvl8pPr marL="3429000" indent="-228600" defTabSz="966788" eaLnBrk="0" fontAlgn="base" hangingPunct="0">
              <a:spcBef>
                <a:spcPct val="0"/>
              </a:spcBef>
              <a:spcAft>
                <a:spcPct val="0"/>
              </a:spcAft>
              <a:defRPr>
                <a:solidFill>
                  <a:schemeClr val="tx1"/>
                </a:solidFill>
                <a:latin typeface="Tahoma" pitchFamily="34" charset="0"/>
              </a:defRPr>
            </a:lvl8pPr>
            <a:lvl9pPr marL="3886200" indent="-228600" defTabSz="966788"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1100">
                <a:latin typeface="Arial" charset="0"/>
              </a:rPr>
              <a:t>Charges élevées</a:t>
            </a:r>
          </a:p>
        </p:txBody>
      </p:sp>
      <p:sp>
        <p:nvSpPr>
          <p:cNvPr id="38932" name="Text Box 90"/>
          <p:cNvSpPr txBox="1">
            <a:spLocks noChangeArrowheads="1"/>
          </p:cNvSpPr>
          <p:nvPr/>
        </p:nvSpPr>
        <p:spPr bwMode="auto">
          <a:xfrm>
            <a:off x="7938" y="4149725"/>
            <a:ext cx="1890712"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34" tIns="43217" rIns="86434" bIns="43217">
            <a:spAutoFit/>
          </a:bodyPr>
          <a:lstStyle>
            <a:lvl1pPr defTabSz="966788" eaLnBrk="0" hangingPunct="0">
              <a:defRPr>
                <a:solidFill>
                  <a:schemeClr val="tx1"/>
                </a:solidFill>
                <a:latin typeface="Tahoma" pitchFamily="34" charset="0"/>
              </a:defRPr>
            </a:lvl1pPr>
            <a:lvl2pPr marL="742950" indent="-285750" defTabSz="966788" eaLnBrk="0" hangingPunct="0">
              <a:defRPr>
                <a:solidFill>
                  <a:schemeClr val="tx1"/>
                </a:solidFill>
                <a:latin typeface="Tahoma" pitchFamily="34" charset="0"/>
              </a:defRPr>
            </a:lvl2pPr>
            <a:lvl3pPr marL="1143000" indent="-228600" defTabSz="966788" eaLnBrk="0" hangingPunct="0">
              <a:defRPr>
                <a:solidFill>
                  <a:schemeClr val="tx1"/>
                </a:solidFill>
                <a:latin typeface="Tahoma" pitchFamily="34" charset="0"/>
              </a:defRPr>
            </a:lvl3pPr>
            <a:lvl4pPr marL="1600200" indent="-228600" defTabSz="966788" eaLnBrk="0" hangingPunct="0">
              <a:defRPr>
                <a:solidFill>
                  <a:schemeClr val="tx1"/>
                </a:solidFill>
                <a:latin typeface="Tahoma" pitchFamily="34" charset="0"/>
              </a:defRPr>
            </a:lvl4pPr>
            <a:lvl5pPr marL="2057400" indent="-228600" defTabSz="966788" eaLnBrk="0" hangingPunct="0">
              <a:defRPr>
                <a:solidFill>
                  <a:schemeClr val="tx1"/>
                </a:solidFill>
                <a:latin typeface="Tahoma" pitchFamily="34" charset="0"/>
              </a:defRPr>
            </a:lvl5pPr>
            <a:lvl6pPr marL="2514600" indent="-228600" defTabSz="966788" eaLnBrk="0" fontAlgn="base" hangingPunct="0">
              <a:spcBef>
                <a:spcPct val="0"/>
              </a:spcBef>
              <a:spcAft>
                <a:spcPct val="0"/>
              </a:spcAft>
              <a:defRPr>
                <a:solidFill>
                  <a:schemeClr val="tx1"/>
                </a:solidFill>
                <a:latin typeface="Tahoma" pitchFamily="34" charset="0"/>
              </a:defRPr>
            </a:lvl6pPr>
            <a:lvl7pPr marL="2971800" indent="-228600" defTabSz="966788" eaLnBrk="0" fontAlgn="base" hangingPunct="0">
              <a:spcBef>
                <a:spcPct val="0"/>
              </a:spcBef>
              <a:spcAft>
                <a:spcPct val="0"/>
              </a:spcAft>
              <a:defRPr>
                <a:solidFill>
                  <a:schemeClr val="tx1"/>
                </a:solidFill>
                <a:latin typeface="Tahoma" pitchFamily="34" charset="0"/>
              </a:defRPr>
            </a:lvl7pPr>
            <a:lvl8pPr marL="3429000" indent="-228600" defTabSz="966788" eaLnBrk="0" fontAlgn="base" hangingPunct="0">
              <a:spcBef>
                <a:spcPct val="0"/>
              </a:spcBef>
              <a:spcAft>
                <a:spcPct val="0"/>
              </a:spcAft>
              <a:defRPr>
                <a:solidFill>
                  <a:schemeClr val="tx1"/>
                </a:solidFill>
                <a:latin typeface="Tahoma" pitchFamily="34" charset="0"/>
              </a:defRPr>
            </a:lvl8pPr>
            <a:lvl9pPr marL="3886200" indent="-228600" defTabSz="966788"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1100">
                <a:latin typeface="Arial" charset="0"/>
              </a:rPr>
              <a:t>Vitesse moyenne</a:t>
            </a:r>
          </a:p>
        </p:txBody>
      </p:sp>
      <p:sp>
        <p:nvSpPr>
          <p:cNvPr id="38933" name="Text Box 92"/>
          <p:cNvSpPr txBox="1">
            <a:spLocks noChangeArrowheads="1"/>
          </p:cNvSpPr>
          <p:nvPr/>
        </p:nvSpPr>
        <p:spPr bwMode="auto">
          <a:xfrm>
            <a:off x="2978150" y="2568575"/>
            <a:ext cx="182880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34" tIns="43217" rIns="86434" bIns="43217">
            <a:spAutoFit/>
          </a:bodyPr>
          <a:lstStyle>
            <a:lvl1pPr defTabSz="966788" eaLnBrk="0" hangingPunct="0">
              <a:defRPr>
                <a:solidFill>
                  <a:schemeClr val="tx1"/>
                </a:solidFill>
                <a:latin typeface="Tahoma" pitchFamily="34" charset="0"/>
              </a:defRPr>
            </a:lvl1pPr>
            <a:lvl2pPr marL="742950" indent="-285750" defTabSz="966788" eaLnBrk="0" hangingPunct="0">
              <a:defRPr>
                <a:solidFill>
                  <a:schemeClr val="tx1"/>
                </a:solidFill>
                <a:latin typeface="Tahoma" pitchFamily="34" charset="0"/>
              </a:defRPr>
            </a:lvl2pPr>
            <a:lvl3pPr marL="1143000" indent="-228600" defTabSz="966788" eaLnBrk="0" hangingPunct="0">
              <a:defRPr>
                <a:solidFill>
                  <a:schemeClr val="tx1"/>
                </a:solidFill>
                <a:latin typeface="Tahoma" pitchFamily="34" charset="0"/>
              </a:defRPr>
            </a:lvl3pPr>
            <a:lvl4pPr marL="1600200" indent="-228600" defTabSz="966788" eaLnBrk="0" hangingPunct="0">
              <a:defRPr>
                <a:solidFill>
                  <a:schemeClr val="tx1"/>
                </a:solidFill>
                <a:latin typeface="Tahoma" pitchFamily="34" charset="0"/>
              </a:defRPr>
            </a:lvl4pPr>
            <a:lvl5pPr marL="2057400" indent="-228600" defTabSz="966788" eaLnBrk="0" hangingPunct="0">
              <a:defRPr>
                <a:solidFill>
                  <a:schemeClr val="tx1"/>
                </a:solidFill>
                <a:latin typeface="Tahoma" pitchFamily="34" charset="0"/>
              </a:defRPr>
            </a:lvl5pPr>
            <a:lvl6pPr marL="2514600" indent="-228600" defTabSz="966788" eaLnBrk="0" fontAlgn="base" hangingPunct="0">
              <a:spcBef>
                <a:spcPct val="0"/>
              </a:spcBef>
              <a:spcAft>
                <a:spcPct val="0"/>
              </a:spcAft>
              <a:defRPr>
                <a:solidFill>
                  <a:schemeClr val="tx1"/>
                </a:solidFill>
                <a:latin typeface="Tahoma" pitchFamily="34" charset="0"/>
              </a:defRPr>
            </a:lvl6pPr>
            <a:lvl7pPr marL="2971800" indent="-228600" defTabSz="966788" eaLnBrk="0" fontAlgn="base" hangingPunct="0">
              <a:spcBef>
                <a:spcPct val="0"/>
              </a:spcBef>
              <a:spcAft>
                <a:spcPct val="0"/>
              </a:spcAft>
              <a:defRPr>
                <a:solidFill>
                  <a:schemeClr val="tx1"/>
                </a:solidFill>
                <a:latin typeface="Tahoma" pitchFamily="34" charset="0"/>
              </a:defRPr>
            </a:lvl7pPr>
            <a:lvl8pPr marL="3429000" indent="-228600" defTabSz="966788" eaLnBrk="0" fontAlgn="base" hangingPunct="0">
              <a:spcBef>
                <a:spcPct val="0"/>
              </a:spcBef>
              <a:spcAft>
                <a:spcPct val="0"/>
              </a:spcAft>
              <a:defRPr>
                <a:solidFill>
                  <a:schemeClr val="tx1"/>
                </a:solidFill>
                <a:latin typeface="Tahoma" pitchFamily="34" charset="0"/>
              </a:defRPr>
            </a:lvl8pPr>
            <a:lvl9pPr marL="3886200" indent="-228600" defTabSz="966788"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1100">
                <a:latin typeface="Arial" charset="0"/>
              </a:rPr>
              <a:t>Charges variables</a:t>
            </a:r>
          </a:p>
        </p:txBody>
      </p:sp>
      <p:sp>
        <p:nvSpPr>
          <p:cNvPr id="38934" name="AutoShape 93"/>
          <p:cNvSpPr>
            <a:spLocks noChangeArrowheads="1"/>
          </p:cNvSpPr>
          <p:nvPr/>
        </p:nvSpPr>
        <p:spPr bwMode="auto">
          <a:xfrm>
            <a:off x="7069138" y="3108325"/>
            <a:ext cx="196850" cy="265113"/>
          </a:xfrm>
          <a:prstGeom prst="downArrow">
            <a:avLst>
              <a:gd name="adj1" fmla="val 50000"/>
              <a:gd name="adj2" fmla="val 33252"/>
            </a:avLst>
          </a:prstGeom>
          <a:solidFill>
            <a:srgbClr val="0080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57" tIns="43228" rIns="86457" bIns="43228" anchor="ctr"/>
          <a:lstStyle/>
          <a:p>
            <a:endParaRPr lang="fr-FR"/>
          </a:p>
        </p:txBody>
      </p:sp>
      <p:sp>
        <p:nvSpPr>
          <p:cNvPr id="38935" name="Text Box 94"/>
          <p:cNvSpPr txBox="1">
            <a:spLocks noChangeArrowheads="1"/>
          </p:cNvSpPr>
          <p:nvPr/>
        </p:nvSpPr>
        <p:spPr bwMode="auto">
          <a:xfrm>
            <a:off x="3070225" y="4125913"/>
            <a:ext cx="1736725"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34" tIns="43217" rIns="86434" bIns="43217">
            <a:spAutoFit/>
          </a:bodyPr>
          <a:lstStyle>
            <a:lvl1pPr defTabSz="966788" eaLnBrk="0" hangingPunct="0">
              <a:defRPr>
                <a:solidFill>
                  <a:schemeClr val="tx1"/>
                </a:solidFill>
                <a:latin typeface="Tahoma" pitchFamily="34" charset="0"/>
              </a:defRPr>
            </a:lvl1pPr>
            <a:lvl2pPr marL="742950" indent="-285750" defTabSz="966788" eaLnBrk="0" hangingPunct="0">
              <a:defRPr>
                <a:solidFill>
                  <a:schemeClr val="tx1"/>
                </a:solidFill>
                <a:latin typeface="Tahoma" pitchFamily="34" charset="0"/>
              </a:defRPr>
            </a:lvl2pPr>
            <a:lvl3pPr marL="1143000" indent="-228600" defTabSz="966788" eaLnBrk="0" hangingPunct="0">
              <a:defRPr>
                <a:solidFill>
                  <a:schemeClr val="tx1"/>
                </a:solidFill>
                <a:latin typeface="Tahoma" pitchFamily="34" charset="0"/>
              </a:defRPr>
            </a:lvl3pPr>
            <a:lvl4pPr marL="1600200" indent="-228600" defTabSz="966788" eaLnBrk="0" hangingPunct="0">
              <a:defRPr>
                <a:solidFill>
                  <a:schemeClr val="tx1"/>
                </a:solidFill>
                <a:latin typeface="Tahoma" pitchFamily="34" charset="0"/>
              </a:defRPr>
            </a:lvl4pPr>
            <a:lvl5pPr marL="2057400" indent="-228600" defTabSz="966788" eaLnBrk="0" hangingPunct="0">
              <a:defRPr>
                <a:solidFill>
                  <a:schemeClr val="tx1"/>
                </a:solidFill>
                <a:latin typeface="Tahoma" pitchFamily="34" charset="0"/>
              </a:defRPr>
            </a:lvl5pPr>
            <a:lvl6pPr marL="2514600" indent="-228600" defTabSz="966788" eaLnBrk="0" fontAlgn="base" hangingPunct="0">
              <a:spcBef>
                <a:spcPct val="0"/>
              </a:spcBef>
              <a:spcAft>
                <a:spcPct val="0"/>
              </a:spcAft>
              <a:defRPr>
                <a:solidFill>
                  <a:schemeClr val="tx1"/>
                </a:solidFill>
                <a:latin typeface="Tahoma" pitchFamily="34" charset="0"/>
              </a:defRPr>
            </a:lvl6pPr>
            <a:lvl7pPr marL="2971800" indent="-228600" defTabSz="966788" eaLnBrk="0" fontAlgn="base" hangingPunct="0">
              <a:spcBef>
                <a:spcPct val="0"/>
              </a:spcBef>
              <a:spcAft>
                <a:spcPct val="0"/>
              </a:spcAft>
              <a:defRPr>
                <a:solidFill>
                  <a:schemeClr val="tx1"/>
                </a:solidFill>
                <a:latin typeface="Tahoma" pitchFamily="34" charset="0"/>
              </a:defRPr>
            </a:lvl7pPr>
            <a:lvl8pPr marL="3429000" indent="-228600" defTabSz="966788" eaLnBrk="0" fontAlgn="base" hangingPunct="0">
              <a:spcBef>
                <a:spcPct val="0"/>
              </a:spcBef>
              <a:spcAft>
                <a:spcPct val="0"/>
              </a:spcAft>
              <a:defRPr>
                <a:solidFill>
                  <a:schemeClr val="tx1"/>
                </a:solidFill>
                <a:latin typeface="Tahoma" pitchFamily="34" charset="0"/>
              </a:defRPr>
            </a:lvl8pPr>
            <a:lvl9pPr marL="3886200" indent="-228600" defTabSz="966788"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1100">
                <a:latin typeface="Arial" charset="0"/>
              </a:rPr>
              <a:t>Vitesse moyenne</a:t>
            </a:r>
          </a:p>
        </p:txBody>
      </p:sp>
      <p:sp>
        <p:nvSpPr>
          <p:cNvPr id="38936" name="Text Box 95"/>
          <p:cNvSpPr txBox="1">
            <a:spLocks noChangeArrowheads="1"/>
          </p:cNvSpPr>
          <p:nvPr/>
        </p:nvSpPr>
        <p:spPr bwMode="auto">
          <a:xfrm>
            <a:off x="6272213" y="4189413"/>
            <a:ext cx="1736725"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34" tIns="43217" rIns="86434" bIns="43217">
            <a:spAutoFit/>
          </a:bodyPr>
          <a:lstStyle>
            <a:lvl1pPr defTabSz="966788" eaLnBrk="0" hangingPunct="0">
              <a:defRPr>
                <a:solidFill>
                  <a:schemeClr val="tx1"/>
                </a:solidFill>
                <a:latin typeface="Tahoma" pitchFamily="34" charset="0"/>
              </a:defRPr>
            </a:lvl1pPr>
            <a:lvl2pPr marL="742950" indent="-285750" defTabSz="966788" eaLnBrk="0" hangingPunct="0">
              <a:defRPr>
                <a:solidFill>
                  <a:schemeClr val="tx1"/>
                </a:solidFill>
                <a:latin typeface="Tahoma" pitchFamily="34" charset="0"/>
              </a:defRPr>
            </a:lvl2pPr>
            <a:lvl3pPr marL="1143000" indent="-228600" defTabSz="966788" eaLnBrk="0" hangingPunct="0">
              <a:defRPr>
                <a:solidFill>
                  <a:schemeClr val="tx1"/>
                </a:solidFill>
                <a:latin typeface="Tahoma" pitchFamily="34" charset="0"/>
              </a:defRPr>
            </a:lvl3pPr>
            <a:lvl4pPr marL="1600200" indent="-228600" defTabSz="966788" eaLnBrk="0" hangingPunct="0">
              <a:defRPr>
                <a:solidFill>
                  <a:schemeClr val="tx1"/>
                </a:solidFill>
                <a:latin typeface="Tahoma" pitchFamily="34" charset="0"/>
              </a:defRPr>
            </a:lvl4pPr>
            <a:lvl5pPr marL="2057400" indent="-228600" defTabSz="966788" eaLnBrk="0" hangingPunct="0">
              <a:defRPr>
                <a:solidFill>
                  <a:schemeClr val="tx1"/>
                </a:solidFill>
                <a:latin typeface="Tahoma" pitchFamily="34" charset="0"/>
              </a:defRPr>
            </a:lvl5pPr>
            <a:lvl6pPr marL="2514600" indent="-228600" defTabSz="966788" eaLnBrk="0" fontAlgn="base" hangingPunct="0">
              <a:spcBef>
                <a:spcPct val="0"/>
              </a:spcBef>
              <a:spcAft>
                <a:spcPct val="0"/>
              </a:spcAft>
              <a:defRPr>
                <a:solidFill>
                  <a:schemeClr val="tx1"/>
                </a:solidFill>
                <a:latin typeface="Tahoma" pitchFamily="34" charset="0"/>
              </a:defRPr>
            </a:lvl6pPr>
            <a:lvl7pPr marL="2971800" indent="-228600" defTabSz="966788" eaLnBrk="0" fontAlgn="base" hangingPunct="0">
              <a:spcBef>
                <a:spcPct val="0"/>
              </a:spcBef>
              <a:spcAft>
                <a:spcPct val="0"/>
              </a:spcAft>
              <a:defRPr>
                <a:solidFill>
                  <a:schemeClr val="tx1"/>
                </a:solidFill>
                <a:latin typeface="Tahoma" pitchFamily="34" charset="0"/>
              </a:defRPr>
            </a:lvl7pPr>
            <a:lvl8pPr marL="3429000" indent="-228600" defTabSz="966788" eaLnBrk="0" fontAlgn="base" hangingPunct="0">
              <a:spcBef>
                <a:spcPct val="0"/>
              </a:spcBef>
              <a:spcAft>
                <a:spcPct val="0"/>
              </a:spcAft>
              <a:defRPr>
                <a:solidFill>
                  <a:schemeClr val="tx1"/>
                </a:solidFill>
                <a:latin typeface="Tahoma" pitchFamily="34" charset="0"/>
              </a:defRPr>
            </a:lvl8pPr>
            <a:lvl9pPr marL="3886200" indent="-228600" defTabSz="966788"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1100">
                <a:latin typeface="Arial" charset="0"/>
              </a:rPr>
              <a:t>Vitesse lente</a:t>
            </a:r>
          </a:p>
        </p:txBody>
      </p:sp>
      <p:sp>
        <p:nvSpPr>
          <p:cNvPr id="38937" name="Text Box 96"/>
          <p:cNvSpPr txBox="1">
            <a:spLocks noChangeArrowheads="1"/>
          </p:cNvSpPr>
          <p:nvPr/>
        </p:nvSpPr>
        <p:spPr bwMode="auto">
          <a:xfrm>
            <a:off x="7627938" y="3489325"/>
            <a:ext cx="120015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34" tIns="43217" rIns="86434" bIns="43217">
            <a:spAutoFit/>
          </a:bodyPr>
          <a:lstStyle>
            <a:lvl1pPr defTabSz="966788" eaLnBrk="0" hangingPunct="0">
              <a:defRPr>
                <a:solidFill>
                  <a:schemeClr val="tx1"/>
                </a:solidFill>
                <a:latin typeface="Tahoma" pitchFamily="34" charset="0"/>
              </a:defRPr>
            </a:lvl1pPr>
            <a:lvl2pPr marL="742950" indent="-285750" defTabSz="966788" eaLnBrk="0" hangingPunct="0">
              <a:defRPr>
                <a:solidFill>
                  <a:schemeClr val="tx1"/>
                </a:solidFill>
                <a:latin typeface="Tahoma" pitchFamily="34" charset="0"/>
              </a:defRPr>
            </a:lvl2pPr>
            <a:lvl3pPr marL="1143000" indent="-228600" defTabSz="966788" eaLnBrk="0" hangingPunct="0">
              <a:defRPr>
                <a:solidFill>
                  <a:schemeClr val="tx1"/>
                </a:solidFill>
                <a:latin typeface="Tahoma" pitchFamily="34" charset="0"/>
              </a:defRPr>
            </a:lvl3pPr>
            <a:lvl4pPr marL="1600200" indent="-228600" defTabSz="966788" eaLnBrk="0" hangingPunct="0">
              <a:defRPr>
                <a:solidFill>
                  <a:schemeClr val="tx1"/>
                </a:solidFill>
                <a:latin typeface="Tahoma" pitchFamily="34" charset="0"/>
              </a:defRPr>
            </a:lvl4pPr>
            <a:lvl5pPr marL="2057400" indent="-228600" defTabSz="966788" eaLnBrk="0" hangingPunct="0">
              <a:defRPr>
                <a:solidFill>
                  <a:schemeClr val="tx1"/>
                </a:solidFill>
                <a:latin typeface="Tahoma" pitchFamily="34" charset="0"/>
              </a:defRPr>
            </a:lvl5pPr>
            <a:lvl6pPr marL="2514600" indent="-228600" defTabSz="966788" eaLnBrk="0" fontAlgn="base" hangingPunct="0">
              <a:spcBef>
                <a:spcPct val="0"/>
              </a:spcBef>
              <a:spcAft>
                <a:spcPct val="0"/>
              </a:spcAft>
              <a:defRPr>
                <a:solidFill>
                  <a:schemeClr val="tx1"/>
                </a:solidFill>
                <a:latin typeface="Tahoma" pitchFamily="34" charset="0"/>
              </a:defRPr>
            </a:lvl6pPr>
            <a:lvl7pPr marL="2971800" indent="-228600" defTabSz="966788" eaLnBrk="0" fontAlgn="base" hangingPunct="0">
              <a:spcBef>
                <a:spcPct val="0"/>
              </a:spcBef>
              <a:spcAft>
                <a:spcPct val="0"/>
              </a:spcAft>
              <a:defRPr>
                <a:solidFill>
                  <a:schemeClr val="tx1"/>
                </a:solidFill>
                <a:latin typeface="Tahoma" pitchFamily="34" charset="0"/>
              </a:defRPr>
            </a:lvl7pPr>
            <a:lvl8pPr marL="3429000" indent="-228600" defTabSz="966788" eaLnBrk="0" fontAlgn="base" hangingPunct="0">
              <a:spcBef>
                <a:spcPct val="0"/>
              </a:spcBef>
              <a:spcAft>
                <a:spcPct val="0"/>
              </a:spcAft>
              <a:defRPr>
                <a:solidFill>
                  <a:schemeClr val="tx1"/>
                </a:solidFill>
                <a:latin typeface="Tahoma" pitchFamily="34" charset="0"/>
              </a:defRPr>
            </a:lvl8pPr>
            <a:lvl9pPr marL="3886200" indent="-228600" defTabSz="966788"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1100">
                <a:latin typeface="Arial" charset="0"/>
              </a:rPr>
              <a:t>Pas d’ accélération radiales</a:t>
            </a:r>
          </a:p>
        </p:txBody>
      </p:sp>
      <p:sp>
        <p:nvSpPr>
          <p:cNvPr id="38938" name="Rectangle 99"/>
          <p:cNvSpPr>
            <a:spLocks noChangeArrowheads="1"/>
          </p:cNvSpPr>
          <p:nvPr/>
        </p:nvSpPr>
        <p:spPr bwMode="auto">
          <a:xfrm>
            <a:off x="3070225" y="0"/>
            <a:ext cx="5985134"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26" tIns="46013" rIns="92026" bIns="46013" anchor="ctr"/>
          <a:lstStyle/>
          <a:p>
            <a:pPr algn="ctr" defTabSz="912813"/>
            <a:r>
              <a:rPr lang="fr-FR" sz="3000" b="1" dirty="0">
                <a:solidFill>
                  <a:srgbClr val="FFFF00"/>
                </a:solidFill>
                <a:ea typeface="Arial Unicode MS" pitchFamily="34" charset="-128"/>
                <a:cs typeface="Arial" charset="0"/>
              </a:rPr>
              <a:t>La carrière</a:t>
            </a:r>
          </a:p>
        </p:txBody>
      </p:sp>
      <p:pic>
        <p:nvPicPr>
          <p:cNvPr id="38939" name="Picture 1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6729" y="604837"/>
            <a:ext cx="1738313"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40" name="AutoShape 101"/>
          <p:cNvSpPr>
            <a:spLocks noChangeArrowheads="1"/>
          </p:cNvSpPr>
          <p:nvPr/>
        </p:nvSpPr>
        <p:spPr bwMode="auto">
          <a:xfrm rot="5400000">
            <a:off x="3641725" y="2946400"/>
            <a:ext cx="503238" cy="293688"/>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80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57" tIns="43228" rIns="86457" bIns="43228" anchor="ctr"/>
          <a:lstStyle/>
          <a:p>
            <a:endParaRPr lang="fr-FR"/>
          </a:p>
        </p:txBody>
      </p:sp>
    </p:spTree>
    <p:extLst>
      <p:ext uri="{BB962C8B-B14F-4D97-AF65-F5344CB8AC3E}">
        <p14:creationId xmlns:p14="http://schemas.microsoft.com/office/powerpoint/2010/main" val="1569088687"/>
      </p:ext>
    </p:extLst>
  </p:cSld>
  <p:clrMapOvr>
    <a:masterClrMapping/>
  </p:clrMapOvr>
  <p:transition>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971550" y="2349500"/>
            <a:ext cx="7921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spcBef>
                <a:spcPct val="50000"/>
              </a:spcBef>
            </a:pPr>
            <a:r>
              <a:rPr lang="fr-FR" sz="2400">
                <a:latin typeface="Verdana" pitchFamily="34" charset="0"/>
              </a:rPr>
              <a:t> </a:t>
            </a:r>
          </a:p>
        </p:txBody>
      </p:sp>
      <p:sp>
        <p:nvSpPr>
          <p:cNvPr id="37891" name="Rectangle 3"/>
          <p:cNvSpPr>
            <a:spLocks noChangeArrowheads="1"/>
          </p:cNvSpPr>
          <p:nvPr/>
        </p:nvSpPr>
        <p:spPr bwMode="auto">
          <a:xfrm>
            <a:off x="1619250" y="2565400"/>
            <a:ext cx="5903913"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endParaRPr lang="fr-FR" sz="3200" b="1">
              <a:solidFill>
                <a:srgbClr val="CCFF33"/>
              </a:solidFill>
              <a:latin typeface="Arial" charset="0"/>
              <a:ea typeface="Arial Unicode MS" pitchFamily="34" charset="-128"/>
              <a:cs typeface="Arial" charset="0"/>
            </a:endParaRPr>
          </a:p>
          <a:p>
            <a:pPr algn="ctr"/>
            <a:endParaRPr lang="fr-FR" sz="3200" b="1">
              <a:solidFill>
                <a:srgbClr val="CCFF33"/>
              </a:solidFill>
              <a:latin typeface="Arial" charset="0"/>
              <a:ea typeface="Arial Unicode MS" pitchFamily="34" charset="-128"/>
              <a:cs typeface="Arial" charset="0"/>
            </a:endParaRPr>
          </a:p>
          <a:p>
            <a:pPr algn="ctr"/>
            <a:endParaRPr lang="fr-FR" sz="3200" b="1">
              <a:solidFill>
                <a:srgbClr val="CCFF33"/>
              </a:solidFill>
              <a:latin typeface="Arial" charset="0"/>
              <a:ea typeface="Arial Unicode MS" pitchFamily="34" charset="-128"/>
              <a:cs typeface="Arial" charset="0"/>
            </a:endParaRPr>
          </a:p>
          <a:p>
            <a:pPr algn="ctr"/>
            <a:endParaRPr lang="fr-FR" sz="3200" b="1">
              <a:solidFill>
                <a:srgbClr val="CCFF33"/>
              </a:solidFill>
              <a:latin typeface="Arial" charset="0"/>
              <a:ea typeface="Arial Unicode MS" pitchFamily="34" charset="-128"/>
              <a:cs typeface="Arial" charset="0"/>
            </a:endParaRPr>
          </a:p>
        </p:txBody>
      </p:sp>
      <p:sp>
        <p:nvSpPr>
          <p:cNvPr id="37892" name="Rectangle 4"/>
          <p:cNvSpPr>
            <a:spLocks noChangeArrowheads="1"/>
          </p:cNvSpPr>
          <p:nvPr/>
        </p:nvSpPr>
        <p:spPr bwMode="auto">
          <a:xfrm>
            <a:off x="468313" y="2133600"/>
            <a:ext cx="8351837"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spcBef>
                <a:spcPct val="50000"/>
              </a:spcBef>
            </a:pPr>
            <a:endParaRPr lang="fr-FR" sz="2400">
              <a:latin typeface="Verdana" pitchFamily="34" charset="0"/>
            </a:endParaRPr>
          </a:p>
          <a:p>
            <a:pPr eaLnBrk="0" hangingPunct="0">
              <a:spcBef>
                <a:spcPct val="50000"/>
              </a:spcBef>
            </a:pPr>
            <a:endParaRPr lang="fr-FR" sz="2400">
              <a:latin typeface="Verdana" pitchFamily="34" charset="0"/>
            </a:endParaRPr>
          </a:p>
        </p:txBody>
      </p:sp>
      <p:sp>
        <p:nvSpPr>
          <p:cNvPr id="96261" name="Rectangle 5"/>
          <p:cNvSpPr>
            <a:spLocks noChangeArrowheads="1"/>
          </p:cNvSpPr>
          <p:nvPr/>
        </p:nvSpPr>
        <p:spPr bwMode="auto">
          <a:xfrm>
            <a:off x="0" y="1412875"/>
            <a:ext cx="9144000" cy="5170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defRPr/>
            </a:pPr>
            <a:r>
              <a:rPr lang="fr-FR" sz="2400" b="1" dirty="0">
                <a:solidFill>
                  <a:srgbClr val="FFFF00"/>
                </a:solidFill>
                <a:latin typeface="Arial" charset="0"/>
                <a:cs typeface="Arial" charset="0"/>
              </a:rPr>
              <a:t>Quantité de graisse dans un roulement</a:t>
            </a:r>
          </a:p>
          <a:p>
            <a:pPr algn="ctr" eaLnBrk="0" hangingPunct="0">
              <a:spcBef>
                <a:spcPct val="50000"/>
              </a:spcBef>
              <a:defRPr/>
            </a:pPr>
            <a:endParaRPr lang="fr-FR" dirty="0">
              <a:solidFill>
                <a:srgbClr val="FFFF00"/>
              </a:solidFill>
              <a:latin typeface="Arial" charset="0"/>
            </a:endParaRPr>
          </a:p>
          <a:p>
            <a:pPr algn="ctr" eaLnBrk="0" hangingPunct="0">
              <a:defRPr/>
            </a:pPr>
            <a:r>
              <a:rPr lang="fr-FR" sz="2800" b="1" dirty="0">
                <a:solidFill>
                  <a:srgbClr val="FFFF00"/>
                </a:solidFill>
              </a:rPr>
              <a:t>Q  =  </a:t>
            </a:r>
            <a:r>
              <a:rPr lang="fr-FR" sz="2800" b="1" u="sng" dirty="0">
                <a:solidFill>
                  <a:srgbClr val="FFFF00"/>
                </a:solidFill>
              </a:rPr>
              <a:t>D  x  B</a:t>
            </a:r>
          </a:p>
          <a:p>
            <a:pPr eaLnBrk="0" hangingPunct="0">
              <a:defRPr/>
            </a:pPr>
            <a:r>
              <a:rPr lang="fr-FR" sz="2800" b="1" dirty="0">
                <a:solidFill>
                  <a:srgbClr val="FFFF00"/>
                </a:solidFill>
              </a:rPr>
              <a:t>					200</a:t>
            </a:r>
          </a:p>
          <a:p>
            <a:pPr eaLnBrk="0" hangingPunct="0">
              <a:defRPr/>
            </a:pPr>
            <a:endParaRPr lang="fr-FR" sz="1400" b="1" dirty="0">
              <a:solidFill>
                <a:srgbClr val="FFFF66"/>
              </a:solidFill>
            </a:endParaRPr>
          </a:p>
          <a:p>
            <a:pPr eaLnBrk="0" hangingPunct="0">
              <a:spcBef>
                <a:spcPct val="50000"/>
              </a:spcBef>
              <a:defRPr/>
            </a:pPr>
            <a:r>
              <a:rPr lang="fr-FR" sz="2000" dirty="0">
                <a:latin typeface="Arial" charset="0"/>
              </a:rPr>
              <a:t>		- </a:t>
            </a:r>
            <a:r>
              <a:rPr lang="fr-FR" sz="2000" b="1" dirty="0">
                <a:solidFill>
                  <a:srgbClr val="FFFF66"/>
                </a:solidFill>
                <a:latin typeface="Arial" charset="0"/>
              </a:rPr>
              <a:t>Q</a:t>
            </a:r>
            <a:r>
              <a:rPr lang="fr-FR" sz="2000" dirty="0">
                <a:latin typeface="Arial" charset="0"/>
              </a:rPr>
              <a:t> </a:t>
            </a:r>
            <a:r>
              <a:rPr lang="fr-FR" dirty="0">
                <a:latin typeface="Arial" charset="0"/>
              </a:rPr>
              <a:t>= quantité de graisse en grammes</a:t>
            </a:r>
          </a:p>
          <a:p>
            <a:pPr eaLnBrk="0" hangingPunct="0">
              <a:spcBef>
                <a:spcPct val="50000"/>
              </a:spcBef>
              <a:defRPr/>
            </a:pPr>
            <a:r>
              <a:rPr lang="fr-FR" sz="2000" dirty="0">
                <a:latin typeface="Arial" charset="0"/>
              </a:rPr>
              <a:t>		- </a:t>
            </a:r>
            <a:r>
              <a:rPr lang="fr-FR" sz="2000" b="1" dirty="0">
                <a:solidFill>
                  <a:srgbClr val="FFFF66"/>
                </a:solidFill>
                <a:latin typeface="Arial" charset="0"/>
              </a:rPr>
              <a:t>D</a:t>
            </a:r>
            <a:r>
              <a:rPr lang="fr-FR" sz="2000" dirty="0">
                <a:latin typeface="Arial" charset="0"/>
              </a:rPr>
              <a:t> </a:t>
            </a:r>
            <a:r>
              <a:rPr lang="fr-FR" dirty="0">
                <a:latin typeface="Arial" charset="0"/>
              </a:rPr>
              <a:t>= diamètre extérieur du roulement en mm</a:t>
            </a:r>
          </a:p>
          <a:p>
            <a:pPr eaLnBrk="0" hangingPunct="0">
              <a:spcBef>
                <a:spcPct val="50000"/>
              </a:spcBef>
              <a:defRPr/>
            </a:pPr>
            <a:r>
              <a:rPr lang="fr-FR" sz="2000" dirty="0">
                <a:latin typeface="Arial" charset="0"/>
              </a:rPr>
              <a:t>		- </a:t>
            </a:r>
            <a:r>
              <a:rPr lang="fr-FR" sz="2000" b="1" dirty="0">
                <a:solidFill>
                  <a:srgbClr val="FFFF66"/>
                </a:solidFill>
                <a:latin typeface="Arial" charset="0"/>
              </a:rPr>
              <a:t>B</a:t>
            </a:r>
            <a:r>
              <a:rPr lang="fr-FR" sz="2000" dirty="0">
                <a:latin typeface="Arial" charset="0"/>
              </a:rPr>
              <a:t> </a:t>
            </a:r>
            <a:r>
              <a:rPr lang="fr-FR" dirty="0">
                <a:latin typeface="Arial" charset="0"/>
              </a:rPr>
              <a:t>= largeur du roulement en mm</a:t>
            </a:r>
          </a:p>
          <a:p>
            <a:pPr eaLnBrk="0" hangingPunct="0">
              <a:spcBef>
                <a:spcPct val="50000"/>
              </a:spcBef>
              <a:defRPr/>
            </a:pPr>
            <a:endParaRPr lang="fr-FR" dirty="0">
              <a:latin typeface="Arial" charset="0"/>
            </a:endParaRPr>
          </a:p>
          <a:p>
            <a:pPr eaLnBrk="0" hangingPunct="0">
              <a:spcBef>
                <a:spcPct val="50000"/>
              </a:spcBef>
              <a:defRPr/>
            </a:pPr>
            <a:r>
              <a:rPr lang="fr-FR" sz="2000" b="1" i="1" dirty="0">
                <a:solidFill>
                  <a:srgbClr val="FFFF00"/>
                </a:solidFill>
                <a:latin typeface="Arial" charset="0"/>
              </a:rPr>
              <a:t>Exemple</a:t>
            </a:r>
            <a:r>
              <a:rPr lang="fr-FR" sz="2000" b="1" i="1" dirty="0">
                <a:effectLst>
                  <a:outerShdw blurRad="38100" dist="38100" dir="2700000" algn="tl">
                    <a:srgbClr val="000000"/>
                  </a:outerShdw>
                </a:effectLst>
                <a:latin typeface="Arial" charset="0"/>
              </a:rPr>
              <a:t>:</a:t>
            </a:r>
            <a:r>
              <a:rPr lang="fr-FR" sz="2000" dirty="0">
                <a:latin typeface="Arial" charset="0"/>
              </a:rPr>
              <a:t>	</a:t>
            </a:r>
            <a:r>
              <a:rPr lang="fr-FR" dirty="0">
                <a:latin typeface="Arial" charset="0"/>
              </a:rPr>
              <a:t>Roulement 6216   (d = 80 - D = 140 - B = 26)</a:t>
            </a:r>
          </a:p>
          <a:p>
            <a:pPr algn="ctr" eaLnBrk="0" hangingPunct="0">
              <a:spcBef>
                <a:spcPct val="50000"/>
              </a:spcBef>
              <a:defRPr/>
            </a:pPr>
            <a:r>
              <a:rPr lang="fr-FR" dirty="0">
                <a:latin typeface="Arial" charset="0"/>
              </a:rPr>
              <a:t>Q = </a:t>
            </a:r>
            <a:r>
              <a:rPr lang="fr-FR" u="sng" dirty="0">
                <a:latin typeface="Arial" charset="0"/>
              </a:rPr>
              <a:t>140 x 26</a:t>
            </a:r>
            <a:r>
              <a:rPr lang="fr-FR" dirty="0">
                <a:latin typeface="Arial" charset="0"/>
              </a:rPr>
              <a:t>   =   18.2  grammes</a:t>
            </a:r>
          </a:p>
          <a:p>
            <a:pPr eaLnBrk="0" hangingPunct="0">
              <a:defRPr/>
            </a:pPr>
            <a:r>
              <a:rPr lang="fr-FR" dirty="0">
                <a:latin typeface="Arial" charset="0"/>
              </a:rPr>
              <a:t>				200</a:t>
            </a:r>
          </a:p>
          <a:p>
            <a:pPr eaLnBrk="0" hangingPunct="0">
              <a:defRPr/>
            </a:pPr>
            <a:r>
              <a:rPr lang="fr-FR" sz="2000" b="1" i="1" dirty="0">
                <a:solidFill>
                  <a:srgbClr val="CCFF33"/>
                </a:solidFill>
                <a:latin typeface="Arial" charset="0"/>
              </a:rPr>
              <a:t>Nota</a:t>
            </a:r>
            <a:r>
              <a:rPr lang="fr-FR" sz="2000" dirty="0">
                <a:latin typeface="Arial" charset="0"/>
              </a:rPr>
              <a:t>:  </a:t>
            </a:r>
            <a:r>
              <a:rPr lang="fr-FR" dirty="0">
                <a:latin typeface="Arial" charset="0"/>
              </a:rPr>
              <a:t>cette formule est valable pour les graisses d’une densité de 0.85</a:t>
            </a:r>
          </a:p>
        </p:txBody>
      </p:sp>
      <p:sp>
        <p:nvSpPr>
          <p:cNvPr id="37894" name="Rectangle 6"/>
          <p:cNvSpPr>
            <a:spLocks noChangeArrowheads="1"/>
          </p:cNvSpPr>
          <p:nvPr/>
        </p:nvSpPr>
        <p:spPr bwMode="auto">
          <a:xfrm>
            <a:off x="0" y="69215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fr-FR" sz="2400" b="1" dirty="0">
                <a:solidFill>
                  <a:srgbClr val="FFFF00"/>
                </a:solidFill>
                <a:latin typeface="Arial" charset="0"/>
                <a:ea typeface="Arial Unicode MS" pitchFamily="34" charset="-128"/>
                <a:cs typeface="Arial" charset="0"/>
              </a:rPr>
              <a:t>Les roulements</a:t>
            </a:r>
          </a:p>
        </p:txBody>
      </p:sp>
      <p:sp>
        <p:nvSpPr>
          <p:cNvPr id="37895" name="Rectangle 7"/>
          <p:cNvSpPr>
            <a:spLocks noChangeArrowheads="1"/>
          </p:cNvSpPr>
          <p:nvPr/>
        </p:nvSpPr>
        <p:spPr bwMode="auto">
          <a:xfrm>
            <a:off x="6443663" y="0"/>
            <a:ext cx="2700337" cy="62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r"/>
            <a:r>
              <a:rPr lang="fr-FR" sz="2800" b="1" dirty="0">
                <a:solidFill>
                  <a:srgbClr val="FFFF00"/>
                </a:solidFill>
                <a:ea typeface="Arial Unicode MS" pitchFamily="34" charset="-128"/>
                <a:cs typeface="Arial" charset="0"/>
              </a:rPr>
              <a:t>Les graisses</a:t>
            </a:r>
          </a:p>
        </p:txBody>
      </p:sp>
    </p:spTree>
  </p:cSld>
  <p:clrMapOvr>
    <a:masterClrMapping/>
  </p:clrMapOvr>
  <p:transition>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Rectangle 2"/>
          <p:cNvSpPr>
            <a:spLocks noGrp="1" noChangeArrowheads="1"/>
          </p:cNvSpPr>
          <p:nvPr>
            <p:ph type="title"/>
          </p:nvPr>
        </p:nvSpPr>
        <p:spPr/>
        <p:txBody>
          <a:bodyPr/>
          <a:lstStyle/>
          <a:p>
            <a:pPr>
              <a:defRPr/>
            </a:pPr>
            <a:r>
              <a:rPr lang="fr-FR" sz="3200" dirty="0"/>
              <a:t/>
            </a:r>
            <a:br>
              <a:rPr lang="fr-FR" sz="3200" dirty="0"/>
            </a:br>
            <a:endParaRPr lang="fr-FR" sz="3200" dirty="0"/>
          </a:p>
        </p:txBody>
      </p:sp>
      <p:sp>
        <p:nvSpPr>
          <p:cNvPr id="38917" name="Rectangle 16"/>
          <p:cNvSpPr>
            <a:spLocks noChangeArrowheads="1"/>
          </p:cNvSpPr>
          <p:nvPr/>
        </p:nvSpPr>
        <p:spPr bwMode="auto">
          <a:xfrm>
            <a:off x="-12700" y="3684588"/>
            <a:ext cx="9156700" cy="153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26" tIns="46013" rIns="92026" bIns="46013" anchor="ctr"/>
          <a:lstStyle/>
          <a:p>
            <a:pPr algn="ctr" defTabSz="912813"/>
            <a:r>
              <a:rPr lang="fr-FR" sz="3000" b="1" dirty="0">
                <a:solidFill>
                  <a:srgbClr val="FFFF00"/>
                </a:solidFill>
                <a:latin typeface="Bookman Old Style" pitchFamily="18" charset="0"/>
                <a:ea typeface="Arial Unicode MS" pitchFamily="34" charset="-128"/>
                <a:cs typeface="Arial" charset="0"/>
              </a:rPr>
              <a:t>Vous souhaitent de bonnes affaires et vous</a:t>
            </a:r>
          </a:p>
          <a:p>
            <a:pPr algn="ctr" defTabSz="912813"/>
            <a:endParaRPr lang="fr-FR" sz="1900" b="1" dirty="0">
              <a:solidFill>
                <a:srgbClr val="FFFF00"/>
              </a:solidFill>
              <a:latin typeface="Bookman Old Style" pitchFamily="18" charset="0"/>
              <a:ea typeface="Arial Unicode MS" pitchFamily="34" charset="-128"/>
              <a:cs typeface="Arial" charset="0"/>
            </a:endParaRPr>
          </a:p>
          <a:p>
            <a:pPr algn="ctr" defTabSz="912813"/>
            <a:r>
              <a:rPr lang="fr-FR" sz="3000" b="1" dirty="0">
                <a:solidFill>
                  <a:srgbClr val="FFFF00"/>
                </a:solidFill>
                <a:latin typeface="Bookman Old Style" pitchFamily="18" charset="0"/>
                <a:ea typeface="Arial Unicode MS" pitchFamily="34" charset="-128"/>
                <a:cs typeface="Arial" charset="0"/>
              </a:rPr>
              <a:t>remercient de votre attention</a:t>
            </a:r>
          </a:p>
        </p:txBody>
      </p:sp>
      <p:pic>
        <p:nvPicPr>
          <p:cNvPr id="38918" name="Picture 4" descr="MIXOIL00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2338" y="434975"/>
            <a:ext cx="2843212"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e 4"/>
          <p:cNvGrpSpPr/>
          <p:nvPr/>
        </p:nvGrpSpPr>
        <p:grpSpPr>
          <a:xfrm>
            <a:off x="154028" y="488564"/>
            <a:ext cx="4774852" cy="1858145"/>
            <a:chOff x="107504" y="548681"/>
            <a:chExt cx="5894834" cy="2376264"/>
          </a:xfrm>
        </p:grpSpPr>
        <p:sp>
          <p:nvSpPr>
            <p:cNvPr id="4" name="Rectangle à coins arrondis 3"/>
            <p:cNvSpPr/>
            <p:nvPr/>
          </p:nvSpPr>
          <p:spPr>
            <a:xfrm>
              <a:off x="107504" y="548681"/>
              <a:ext cx="5894834" cy="237626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38921" name="Rectangle 22"/>
            <p:cNvSpPr>
              <a:spLocks noChangeArrowheads="1"/>
            </p:cNvSpPr>
            <p:nvPr/>
          </p:nvSpPr>
          <p:spPr bwMode="auto">
            <a:xfrm>
              <a:off x="4524375" y="1066800"/>
              <a:ext cx="7159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26" tIns="46013" rIns="92026" bIns="46013" anchor="ctr"/>
            <a:lstStyle/>
            <a:p>
              <a:pPr algn="ctr" defTabSz="912813"/>
              <a:r>
                <a:rPr lang="fr-FR" sz="3000">
                  <a:solidFill>
                    <a:srgbClr val="CCFF33"/>
                  </a:solidFill>
                  <a:ea typeface="Arial Unicode MS" pitchFamily="34" charset="-128"/>
                  <a:cs typeface="Arial" charset="0"/>
                </a:rPr>
                <a:t>et</a:t>
              </a:r>
            </a:p>
          </p:txBody>
        </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629" y="728334"/>
              <a:ext cx="5256584" cy="2016958"/>
            </a:xfrm>
            <a:prstGeom prst="rect">
              <a:avLst/>
            </a:prstGeom>
            <a:ln>
              <a:noFill/>
            </a:ln>
            <a:effectLst>
              <a:outerShdw blurRad="292100" dist="139700" dir="2700000" algn="tl" rotWithShape="0">
                <a:srgbClr val="333333">
                  <a:alpha val="65000"/>
                </a:srgbClr>
              </a:outerShdw>
            </a:effectLst>
          </p:spPr>
        </p:pic>
      </p:grpSp>
      <p:sp>
        <p:nvSpPr>
          <p:cNvPr id="6" name="ZoneTexte 5"/>
          <p:cNvSpPr txBox="1"/>
          <p:nvPr/>
        </p:nvSpPr>
        <p:spPr>
          <a:xfrm>
            <a:off x="5148064" y="1016383"/>
            <a:ext cx="564578" cy="769441"/>
          </a:xfrm>
          <a:prstGeom prst="rect">
            <a:avLst/>
          </a:prstGeom>
          <a:noFill/>
        </p:spPr>
        <p:txBody>
          <a:bodyPr wrap="none" rtlCol="0">
            <a:spAutoFit/>
          </a:bodyPr>
          <a:lstStyle/>
          <a:p>
            <a:r>
              <a:rPr lang="fr-FR" sz="4400" dirty="0" smtClean="0"/>
              <a:t>&amp;</a:t>
            </a:r>
            <a:endParaRPr lang="fr-FR" sz="4400" dirty="0"/>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971550" y="2349500"/>
            <a:ext cx="7921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spcBef>
                <a:spcPct val="50000"/>
              </a:spcBef>
            </a:pPr>
            <a:r>
              <a:rPr lang="fr-FR" sz="2400">
                <a:latin typeface="Verdana" pitchFamily="34" charset="0"/>
              </a:rPr>
              <a:t> </a:t>
            </a:r>
          </a:p>
        </p:txBody>
      </p:sp>
      <p:sp>
        <p:nvSpPr>
          <p:cNvPr id="6147" name="Rectangle 3"/>
          <p:cNvSpPr>
            <a:spLocks noChangeArrowheads="1"/>
          </p:cNvSpPr>
          <p:nvPr/>
        </p:nvSpPr>
        <p:spPr bwMode="auto">
          <a:xfrm>
            <a:off x="468313" y="2133600"/>
            <a:ext cx="8351837"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spcBef>
                <a:spcPct val="50000"/>
              </a:spcBef>
            </a:pPr>
            <a:endParaRPr lang="fr-FR" sz="2400">
              <a:latin typeface="Verdana" pitchFamily="34" charset="0"/>
            </a:endParaRPr>
          </a:p>
          <a:p>
            <a:pPr eaLnBrk="0" hangingPunct="0">
              <a:spcBef>
                <a:spcPct val="50000"/>
              </a:spcBef>
            </a:pPr>
            <a:endParaRPr lang="fr-FR" sz="2400">
              <a:latin typeface="Verdana" pitchFamily="34" charset="0"/>
            </a:endParaRPr>
          </a:p>
        </p:txBody>
      </p:sp>
      <p:sp>
        <p:nvSpPr>
          <p:cNvPr id="6148" name="Rectangle 4"/>
          <p:cNvSpPr>
            <a:spLocks noChangeArrowheads="1"/>
          </p:cNvSpPr>
          <p:nvPr/>
        </p:nvSpPr>
        <p:spPr bwMode="auto">
          <a:xfrm>
            <a:off x="0" y="692150"/>
            <a:ext cx="9144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fr-FR" sz="2400" b="1" dirty="0">
                <a:solidFill>
                  <a:srgbClr val="FFFF00"/>
                </a:solidFill>
                <a:latin typeface="Arial" charset="0"/>
                <a:ea typeface="Arial Unicode MS" pitchFamily="34" charset="-128"/>
                <a:cs typeface="Arial" charset="0"/>
              </a:rPr>
              <a:t>Composition</a:t>
            </a:r>
          </a:p>
        </p:txBody>
      </p:sp>
      <p:graphicFrame>
        <p:nvGraphicFramePr>
          <p:cNvPr id="69637" name="Group 5"/>
          <p:cNvGraphicFramePr>
            <a:graphicFrameLocks noGrp="1"/>
          </p:cNvGraphicFramePr>
          <p:nvPr>
            <p:extLst>
              <p:ext uri="{D42A27DB-BD31-4B8C-83A1-F6EECF244321}">
                <p14:modId xmlns:p14="http://schemas.microsoft.com/office/powerpoint/2010/main" val="531332854"/>
              </p:ext>
            </p:extLst>
          </p:nvPr>
        </p:nvGraphicFramePr>
        <p:xfrm>
          <a:off x="179388" y="1397000"/>
          <a:ext cx="8785225" cy="5200652"/>
        </p:xfrm>
        <a:graphic>
          <a:graphicData uri="http://schemas.openxmlformats.org/drawingml/2006/table">
            <a:tbl>
              <a:tblPr/>
              <a:tblGrid>
                <a:gridCol w="2232025"/>
                <a:gridCol w="4248150"/>
                <a:gridCol w="2305050"/>
              </a:tblGrid>
              <a:tr h="13001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Phase</a:t>
                      </a: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liquide</a:t>
                      </a:r>
                    </a:p>
                  </a:txBody>
                  <a:tcPr marL="90000" marR="90000" marT="46800" marB="46800" anchor="ctr" anchorCtr="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3200" b="1" i="0" u="none" strike="noStrike" cap="none" normalizeH="0" baseline="0" dirty="0" smtClean="0">
                          <a:ln>
                            <a:noFill/>
                          </a:ln>
                          <a:solidFill>
                            <a:srgbClr val="FFFF00"/>
                          </a:solidFill>
                          <a:effectLst>
                            <a:outerShdw blurRad="38100" dist="38100" dir="2700000" algn="tl">
                              <a:srgbClr val="000000"/>
                            </a:outerShdw>
                          </a:effectLst>
                          <a:latin typeface="Tahoma" pitchFamily="34" charset="0"/>
                        </a:rPr>
                        <a:t>HUILE DE BASE</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2800" b="1" i="1" u="none" strike="noStrike" cap="none" normalizeH="0" baseline="0" smtClean="0">
                          <a:ln>
                            <a:noFill/>
                          </a:ln>
                          <a:solidFill>
                            <a:schemeClr val="tx1"/>
                          </a:solidFill>
                          <a:effectLst>
                            <a:outerShdw blurRad="38100" dist="38100" dir="2700000" algn="tl">
                              <a:srgbClr val="000000"/>
                            </a:outerShdw>
                          </a:effectLst>
                          <a:latin typeface="Tahoma" pitchFamily="34" charset="0"/>
                        </a:rPr>
                        <a:t>Fluide</a:t>
                      </a: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2800" b="1" i="1" u="none" strike="noStrike" cap="none" normalizeH="0" baseline="0" smtClean="0">
                          <a:ln>
                            <a:noFill/>
                          </a:ln>
                          <a:solidFill>
                            <a:schemeClr val="tx1"/>
                          </a:solidFill>
                          <a:effectLst>
                            <a:outerShdw blurRad="38100" dist="38100" dir="2700000" algn="tl">
                              <a:srgbClr val="000000"/>
                            </a:outerShdw>
                          </a:effectLst>
                          <a:latin typeface="Tahoma" pitchFamily="34" charset="0"/>
                        </a:rPr>
                        <a:t>lubrifiant</a:t>
                      </a:r>
                    </a:p>
                  </a:txBody>
                  <a:tcPr marL="90000" marR="90000" marT="46800" marB="46800" anchor="ctr" anchorCtr="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3001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Phase</a:t>
                      </a: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solide</a:t>
                      </a:r>
                    </a:p>
                  </a:txBody>
                  <a:tcPr marL="90000" marR="90000" marT="46800" marB="46800" anchor="ctr" anchorCtr="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3200" b="1" i="0" u="none" strike="noStrike" cap="none" normalizeH="0" baseline="0" dirty="0" smtClean="0">
                          <a:ln>
                            <a:noFill/>
                          </a:ln>
                          <a:solidFill>
                            <a:srgbClr val="FFFF00"/>
                          </a:solidFill>
                          <a:effectLst>
                            <a:outerShdw blurRad="38100" dist="38100" dir="2700000" algn="tl">
                              <a:srgbClr val="000000"/>
                            </a:outerShdw>
                          </a:effectLst>
                          <a:latin typeface="Tahoma" pitchFamily="34" charset="0"/>
                        </a:rPr>
                        <a:t>EPAISSISSANT</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2800" b="1" i="1" u="none" strike="noStrike" cap="none" normalizeH="0" baseline="0" smtClean="0">
                          <a:ln>
                            <a:noFill/>
                          </a:ln>
                          <a:solidFill>
                            <a:schemeClr val="tx1"/>
                          </a:solidFill>
                          <a:effectLst>
                            <a:outerShdw blurRad="38100" dist="38100" dir="2700000" algn="tl">
                              <a:srgbClr val="000000"/>
                            </a:outerShdw>
                          </a:effectLst>
                          <a:latin typeface="Tahoma" pitchFamily="34" charset="0"/>
                        </a:rPr>
                        <a:t>Savon </a:t>
                      </a:r>
                      <a:r>
                        <a:rPr kumimoji="0" lang="fr-FR" sz="2000" b="1" i="1" u="none" strike="noStrike" cap="none" normalizeH="0" baseline="0" smtClean="0">
                          <a:ln>
                            <a:noFill/>
                          </a:ln>
                          <a:solidFill>
                            <a:schemeClr val="tx1"/>
                          </a:solidFill>
                          <a:effectLst>
                            <a:outerShdw blurRad="38100" dist="38100" dir="2700000" algn="tl">
                              <a:srgbClr val="000000"/>
                            </a:outerShdw>
                          </a:effectLst>
                          <a:latin typeface="Tahoma" pitchFamily="34" charset="0"/>
                        </a:rPr>
                        <a:t>ou</a:t>
                      </a: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2800" b="1" i="1" u="none" strike="noStrike" cap="none" normalizeH="0" baseline="0" smtClean="0">
                          <a:ln>
                            <a:noFill/>
                          </a:ln>
                          <a:solidFill>
                            <a:schemeClr val="tx1"/>
                          </a:solidFill>
                          <a:effectLst>
                            <a:outerShdw blurRad="38100" dist="38100" dir="2700000" algn="tl">
                              <a:srgbClr val="000000"/>
                            </a:outerShdw>
                          </a:effectLst>
                          <a:latin typeface="Tahoma" pitchFamily="34" charset="0"/>
                        </a:rPr>
                        <a:t>Gélifiant</a:t>
                      </a:r>
                    </a:p>
                  </a:txBody>
                  <a:tcPr marL="90000" marR="90000" marT="46800" marB="46800" anchor="ctr" anchorCtr="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3001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Additifs</a:t>
                      </a:r>
                    </a:p>
                  </a:txBody>
                  <a:tcPr marL="90000" marR="90000" marT="46800" marB="46800" anchor="b"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2800" b="1" i="0" u="none" strike="noStrike" cap="none" normalizeH="0" baseline="0" dirty="0" smtClean="0">
                          <a:ln>
                            <a:noFill/>
                          </a:ln>
                          <a:solidFill>
                            <a:srgbClr val="FFFF00"/>
                          </a:solidFill>
                          <a:effectLst>
                            <a:outerShdw blurRad="38100" dist="38100" dir="2700000" algn="tl">
                              <a:srgbClr val="000000"/>
                            </a:outerShdw>
                          </a:effectLst>
                          <a:latin typeface="Tahoma" pitchFamily="34" charset="0"/>
                        </a:rPr>
                        <a:t>ADDITIFS LIQUIDES</a:t>
                      </a:r>
                    </a:p>
                  </a:txBody>
                  <a:tcPr marL="90000" marR="90000" marT="46800" marB="468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2400" b="1" i="1" u="none" strike="noStrike" cap="none" normalizeH="0" baseline="0" smtClean="0">
                          <a:ln>
                            <a:noFill/>
                          </a:ln>
                          <a:solidFill>
                            <a:schemeClr val="tx1"/>
                          </a:solidFill>
                          <a:effectLst>
                            <a:outerShdw blurRad="38100" dist="38100" dir="2700000" algn="tl">
                              <a:srgbClr val="000000"/>
                            </a:outerShdw>
                          </a:effectLst>
                          <a:latin typeface="Tahoma" pitchFamily="34" charset="0"/>
                        </a:rPr>
                        <a:t>Solubilisés</a:t>
                      </a: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2400" b="1" i="1" u="none" strike="noStrike" cap="none" normalizeH="0" baseline="0" smtClean="0">
                          <a:ln>
                            <a:noFill/>
                          </a:ln>
                          <a:solidFill>
                            <a:schemeClr val="tx1"/>
                          </a:solidFill>
                          <a:effectLst>
                            <a:outerShdw blurRad="38100" dist="38100" dir="2700000" algn="tl">
                              <a:srgbClr val="000000"/>
                            </a:outerShdw>
                          </a:effectLst>
                          <a:latin typeface="Tahoma" pitchFamily="34" charset="0"/>
                        </a:rPr>
                        <a:t>dans l’huile</a:t>
                      </a:r>
                    </a:p>
                  </a:txBody>
                  <a:tcPr marL="90000" marR="90000" marT="46800" marB="46800" anchor="ctr" anchorCtr="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3001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fr-FR" sz="1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fr-FR" sz="1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fr-FR" sz="1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fr-FR" sz="1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fr-FR" sz="1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fr-FR" sz="10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L="90000" marR="90000" marT="46800" marB="468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2800" b="1" i="0" u="none" strike="noStrike" cap="none" normalizeH="0" baseline="0" dirty="0" smtClean="0">
                          <a:ln>
                            <a:noFill/>
                          </a:ln>
                          <a:solidFill>
                            <a:srgbClr val="FFFF00"/>
                          </a:solidFill>
                          <a:effectLst>
                            <a:outerShdw blurRad="38100" dist="38100" dir="2700000" algn="tl">
                              <a:srgbClr val="000000"/>
                            </a:outerShdw>
                          </a:effectLst>
                          <a:latin typeface="Tahoma" pitchFamily="34" charset="0"/>
                        </a:rPr>
                        <a:t>ADDITIFS SOLIDES</a:t>
                      </a: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fr-FR" sz="1000" b="1" i="0" u="none" strike="noStrike" cap="none" normalizeH="0" baseline="0" dirty="0" smtClean="0">
                        <a:ln>
                          <a:noFill/>
                        </a:ln>
                        <a:solidFill>
                          <a:srgbClr val="FFFF66"/>
                        </a:solidFill>
                        <a:effectLst>
                          <a:outerShdw blurRad="38100" dist="38100" dir="2700000" algn="tl">
                            <a:srgbClr val="000000"/>
                          </a:outerShdw>
                        </a:effectLst>
                        <a:latin typeface="Tahoma" pitchFamily="34" charset="0"/>
                        <a:cs typeface="Arial" charset="0"/>
                      </a:endParaRPr>
                    </a:p>
                  </a:txBody>
                  <a:tcPr marL="90000" marR="90000" marT="46800" marB="1800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2400" b="1" i="1" u="none" strike="noStrike" cap="none" normalizeH="0" baseline="0" smtClean="0">
                          <a:ln>
                            <a:noFill/>
                          </a:ln>
                          <a:solidFill>
                            <a:schemeClr val="tx1"/>
                          </a:solidFill>
                          <a:effectLst>
                            <a:outerShdw blurRad="38100" dist="38100" dir="2700000" algn="tl">
                              <a:srgbClr val="000000"/>
                            </a:outerShdw>
                          </a:effectLst>
                          <a:latin typeface="Tahoma" pitchFamily="34" charset="0"/>
                        </a:rPr>
                        <a:t>Dispersés</a:t>
                      </a: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2400" b="1" i="1" u="none" strike="noStrike" cap="none" normalizeH="0" baseline="0" smtClean="0">
                          <a:ln>
                            <a:noFill/>
                          </a:ln>
                          <a:solidFill>
                            <a:schemeClr val="tx1"/>
                          </a:solidFill>
                          <a:effectLst>
                            <a:outerShdw blurRad="38100" dist="38100" dir="2700000" algn="tl">
                              <a:srgbClr val="000000"/>
                            </a:outerShdw>
                          </a:effectLst>
                          <a:latin typeface="Tahoma" pitchFamily="34" charset="0"/>
                        </a:rPr>
                        <a:t>dans la graisse</a:t>
                      </a:r>
                    </a:p>
                  </a:txBody>
                  <a:tcPr marL="90000" marR="90000" marT="46800" marB="46800" anchor="ctr" anchorCtr="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6173" name="Text Box 33"/>
          <p:cNvSpPr txBox="1">
            <a:spLocks noChangeArrowheads="1"/>
          </p:cNvSpPr>
          <p:nvPr/>
        </p:nvSpPr>
        <p:spPr bwMode="auto">
          <a:xfrm>
            <a:off x="4140200" y="2276475"/>
            <a:ext cx="4318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4800" b="1" dirty="0">
                <a:solidFill>
                  <a:schemeClr val="bg1"/>
                </a:solidFill>
                <a:latin typeface="Arial" charset="0"/>
              </a:rPr>
              <a:t>+</a:t>
            </a:r>
          </a:p>
        </p:txBody>
      </p:sp>
      <p:sp>
        <p:nvSpPr>
          <p:cNvPr id="6174" name="Text Box 34"/>
          <p:cNvSpPr txBox="1">
            <a:spLocks noChangeArrowheads="1"/>
          </p:cNvSpPr>
          <p:nvPr/>
        </p:nvSpPr>
        <p:spPr bwMode="auto">
          <a:xfrm>
            <a:off x="4140200" y="3573463"/>
            <a:ext cx="431800"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4800" b="1" dirty="0">
                <a:solidFill>
                  <a:schemeClr val="bg1"/>
                </a:solidFill>
                <a:latin typeface="Arial" charset="0"/>
              </a:rPr>
              <a:t>+</a:t>
            </a:r>
          </a:p>
        </p:txBody>
      </p:sp>
      <p:sp>
        <p:nvSpPr>
          <p:cNvPr id="6175" name="Text Box 35"/>
          <p:cNvSpPr txBox="1">
            <a:spLocks noChangeArrowheads="1"/>
          </p:cNvSpPr>
          <p:nvPr/>
        </p:nvSpPr>
        <p:spPr bwMode="auto">
          <a:xfrm>
            <a:off x="4140200" y="4868863"/>
            <a:ext cx="431800"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4800" b="1" dirty="0">
                <a:solidFill>
                  <a:schemeClr val="bg1"/>
                </a:solidFill>
                <a:latin typeface="Arial" charset="0"/>
              </a:rPr>
              <a:t>+</a:t>
            </a:r>
          </a:p>
        </p:txBody>
      </p:sp>
      <p:sp>
        <p:nvSpPr>
          <p:cNvPr id="6176" name="Rectangle 36"/>
          <p:cNvSpPr>
            <a:spLocks noChangeArrowheads="1"/>
          </p:cNvSpPr>
          <p:nvPr/>
        </p:nvSpPr>
        <p:spPr bwMode="auto">
          <a:xfrm>
            <a:off x="6443663" y="0"/>
            <a:ext cx="2700337" cy="62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r"/>
            <a:r>
              <a:rPr lang="fr-FR" sz="2800" b="1" dirty="0">
                <a:solidFill>
                  <a:srgbClr val="FFFF00"/>
                </a:solidFill>
                <a:ea typeface="Arial Unicode MS" pitchFamily="34" charset="-128"/>
                <a:cs typeface="Arial" charset="0"/>
              </a:rPr>
              <a:t>Les graisses</a:t>
            </a:r>
          </a:p>
        </p:txBody>
      </p:sp>
      <p:pic>
        <p:nvPicPr>
          <p:cNvPr id="6177" name="Picture 4" descr="MCj0311198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7625" y="620713"/>
            <a:ext cx="792163"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ChangeArrowheads="1"/>
          </p:cNvSpPr>
          <p:nvPr/>
        </p:nvSpPr>
        <p:spPr bwMode="auto">
          <a:xfrm>
            <a:off x="468313" y="2133600"/>
            <a:ext cx="8351837"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spcBef>
                <a:spcPct val="50000"/>
              </a:spcBef>
            </a:pPr>
            <a:endParaRPr lang="fr-FR" sz="2400">
              <a:latin typeface="Verdana" pitchFamily="34" charset="0"/>
            </a:endParaRPr>
          </a:p>
          <a:p>
            <a:pPr eaLnBrk="0" hangingPunct="0">
              <a:spcBef>
                <a:spcPct val="50000"/>
              </a:spcBef>
            </a:pPr>
            <a:endParaRPr lang="fr-FR" sz="2400">
              <a:latin typeface="Verdana" pitchFamily="34" charset="0"/>
            </a:endParaRPr>
          </a:p>
        </p:txBody>
      </p:sp>
      <p:graphicFrame>
        <p:nvGraphicFramePr>
          <p:cNvPr id="2" name="Object 4"/>
          <p:cNvGraphicFramePr>
            <a:graphicFrameLocks noGrp="1" noChangeAspect="1"/>
          </p:cNvGraphicFramePr>
          <p:nvPr>
            <p:ph sz="quarter" idx="13"/>
          </p:nvPr>
        </p:nvGraphicFramePr>
        <p:xfrm>
          <a:off x="2079625" y="3019425"/>
          <a:ext cx="793750" cy="1884363"/>
        </p:xfrm>
        <a:graphic>
          <a:graphicData uri="http://schemas.openxmlformats.org/drawingml/2006/chart">
            <c:chart xmlns:c="http://schemas.openxmlformats.org/drawingml/2006/chart" xmlns:r="http://schemas.openxmlformats.org/officeDocument/2006/relationships" r:id="rId3"/>
          </a:graphicData>
        </a:graphic>
      </p:graphicFrame>
      <p:sp>
        <p:nvSpPr>
          <p:cNvPr id="7173" name="Rectangle 5"/>
          <p:cNvSpPr>
            <a:spLocks noChangeArrowheads="1"/>
          </p:cNvSpPr>
          <p:nvPr/>
        </p:nvSpPr>
        <p:spPr bwMode="auto">
          <a:xfrm>
            <a:off x="0" y="404813"/>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fr-FR" sz="2400" b="1">
                <a:solidFill>
                  <a:srgbClr val="FFFF66"/>
                </a:solidFill>
                <a:latin typeface="Arial" charset="0"/>
                <a:ea typeface="Arial Unicode MS" pitchFamily="34" charset="-128"/>
                <a:cs typeface="Arial" charset="0"/>
              </a:rPr>
              <a:t>Fabrication</a:t>
            </a:r>
          </a:p>
        </p:txBody>
      </p:sp>
      <p:sp>
        <p:nvSpPr>
          <p:cNvPr id="7174" name="Oval 6"/>
          <p:cNvSpPr>
            <a:spLocks noChangeArrowheads="1"/>
          </p:cNvSpPr>
          <p:nvPr/>
        </p:nvSpPr>
        <p:spPr bwMode="auto">
          <a:xfrm>
            <a:off x="1209675" y="2924175"/>
            <a:ext cx="438150" cy="123825"/>
          </a:xfrm>
          <a:prstGeom prst="ellipse">
            <a:avLst/>
          </a:prstGeom>
          <a:noFill/>
          <a:ln w="38100">
            <a:solidFill>
              <a:schemeClr val="bg1">
                <a:lumMod val="50000"/>
              </a:schemeClr>
            </a:solidFill>
            <a:round/>
            <a:headEnd/>
            <a:tailEnd/>
          </a:ln>
          <a:extLst>
            <a:ext uri="{909E8E84-426E-40DD-AFC4-6F175D3DCCD1}">
              <a14:hiddenFill xmlns:a14="http://schemas.microsoft.com/office/drawing/2010/main">
                <a:solidFill>
                  <a:srgbClr val="000000"/>
                </a:solidFill>
              </a14:hiddenFill>
            </a:ext>
          </a:extLst>
        </p:spPr>
        <p:txBody>
          <a:bodyPr/>
          <a:lstStyle/>
          <a:p>
            <a:endParaRPr lang="fr-FR"/>
          </a:p>
        </p:txBody>
      </p:sp>
      <p:sp>
        <p:nvSpPr>
          <p:cNvPr id="7175" name="Oval 7"/>
          <p:cNvSpPr>
            <a:spLocks noChangeArrowheads="1"/>
          </p:cNvSpPr>
          <p:nvPr/>
        </p:nvSpPr>
        <p:spPr bwMode="auto">
          <a:xfrm>
            <a:off x="1666875" y="2924175"/>
            <a:ext cx="438150" cy="123825"/>
          </a:xfrm>
          <a:prstGeom prst="ellipse">
            <a:avLst/>
          </a:prstGeom>
          <a:noFill/>
          <a:ln w="38100">
            <a:solidFill>
              <a:schemeClr val="bg1">
                <a:lumMod val="50000"/>
              </a:schemeClr>
            </a:solidFill>
            <a:round/>
            <a:headEnd/>
            <a:tailEnd/>
          </a:ln>
          <a:extLst>
            <a:ext uri="{909E8E84-426E-40DD-AFC4-6F175D3DCCD1}">
              <a14:hiddenFill xmlns:a14="http://schemas.microsoft.com/office/drawing/2010/main">
                <a:solidFill>
                  <a:srgbClr val="000000"/>
                </a:solidFill>
              </a14:hiddenFill>
            </a:ext>
          </a:extLst>
        </p:spPr>
        <p:txBody>
          <a:bodyPr/>
          <a:lstStyle/>
          <a:p>
            <a:endParaRPr lang="fr-FR"/>
          </a:p>
        </p:txBody>
      </p:sp>
      <p:sp>
        <p:nvSpPr>
          <p:cNvPr id="7176" name="Line 8"/>
          <p:cNvSpPr>
            <a:spLocks noChangeShapeType="1"/>
          </p:cNvSpPr>
          <p:nvPr/>
        </p:nvSpPr>
        <p:spPr bwMode="auto">
          <a:xfrm flipV="1">
            <a:off x="1657350" y="1019175"/>
            <a:ext cx="0" cy="19716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177" name="Oval 9"/>
          <p:cNvSpPr>
            <a:spLocks noChangeArrowheads="1"/>
          </p:cNvSpPr>
          <p:nvPr/>
        </p:nvSpPr>
        <p:spPr bwMode="auto">
          <a:xfrm>
            <a:off x="3314700" y="2638425"/>
            <a:ext cx="209550" cy="66675"/>
          </a:xfrm>
          <a:prstGeom prst="ellipse">
            <a:avLst/>
          </a:prstGeom>
          <a:noFill/>
          <a:ln w="28575">
            <a:solidFill>
              <a:srgbClr val="000000"/>
            </a:solidFill>
            <a:round/>
            <a:headEnd/>
            <a:tailEnd/>
          </a:ln>
          <a:extLst>
            <a:ext uri="{909E8E84-426E-40DD-AFC4-6F175D3DCCD1}">
              <a14:hiddenFill xmlns:a14="http://schemas.microsoft.com/office/drawing/2010/main">
                <a:solidFill>
                  <a:srgbClr val="000000"/>
                </a:solidFill>
              </a14:hiddenFill>
            </a:ext>
          </a:extLst>
        </p:spPr>
        <p:txBody>
          <a:bodyPr/>
          <a:lstStyle/>
          <a:p>
            <a:endParaRPr lang="fr-FR"/>
          </a:p>
        </p:txBody>
      </p:sp>
      <p:sp>
        <p:nvSpPr>
          <p:cNvPr id="7178" name="Oval 10"/>
          <p:cNvSpPr>
            <a:spLocks noChangeArrowheads="1"/>
          </p:cNvSpPr>
          <p:nvPr/>
        </p:nvSpPr>
        <p:spPr bwMode="auto">
          <a:xfrm>
            <a:off x="3524250" y="2638425"/>
            <a:ext cx="219075" cy="66675"/>
          </a:xfrm>
          <a:prstGeom prst="ellipse">
            <a:avLst/>
          </a:prstGeom>
          <a:noFill/>
          <a:ln w="28575">
            <a:solidFill>
              <a:srgbClr val="000000"/>
            </a:solidFill>
            <a:round/>
            <a:headEnd/>
            <a:tailEnd/>
          </a:ln>
          <a:extLst>
            <a:ext uri="{909E8E84-426E-40DD-AFC4-6F175D3DCCD1}">
              <a14:hiddenFill xmlns:a14="http://schemas.microsoft.com/office/drawing/2010/main">
                <a:solidFill>
                  <a:srgbClr val="000000"/>
                </a:solidFill>
              </a14:hiddenFill>
            </a:ext>
          </a:extLst>
        </p:spPr>
        <p:txBody>
          <a:bodyPr/>
          <a:lstStyle/>
          <a:p>
            <a:endParaRPr lang="fr-FR"/>
          </a:p>
        </p:txBody>
      </p:sp>
      <p:sp>
        <p:nvSpPr>
          <p:cNvPr id="7179" name="Oval 11"/>
          <p:cNvSpPr>
            <a:spLocks noChangeArrowheads="1"/>
          </p:cNvSpPr>
          <p:nvPr/>
        </p:nvSpPr>
        <p:spPr bwMode="auto">
          <a:xfrm>
            <a:off x="4067175" y="2638425"/>
            <a:ext cx="209550" cy="66675"/>
          </a:xfrm>
          <a:prstGeom prst="ellipse">
            <a:avLst/>
          </a:prstGeom>
          <a:noFill/>
          <a:ln w="28575">
            <a:solidFill>
              <a:srgbClr val="000000"/>
            </a:solidFill>
            <a:round/>
            <a:headEnd/>
            <a:tailEnd/>
          </a:ln>
          <a:extLst>
            <a:ext uri="{909E8E84-426E-40DD-AFC4-6F175D3DCCD1}">
              <a14:hiddenFill xmlns:a14="http://schemas.microsoft.com/office/drawing/2010/main">
                <a:solidFill>
                  <a:srgbClr val="000000"/>
                </a:solidFill>
              </a14:hiddenFill>
            </a:ext>
          </a:extLst>
        </p:spPr>
        <p:txBody>
          <a:bodyPr/>
          <a:lstStyle/>
          <a:p>
            <a:endParaRPr lang="fr-FR"/>
          </a:p>
        </p:txBody>
      </p:sp>
      <p:sp>
        <p:nvSpPr>
          <p:cNvPr id="7180" name="Oval 12"/>
          <p:cNvSpPr>
            <a:spLocks noChangeArrowheads="1"/>
          </p:cNvSpPr>
          <p:nvPr/>
        </p:nvSpPr>
        <p:spPr bwMode="auto">
          <a:xfrm>
            <a:off x="4295775" y="2638425"/>
            <a:ext cx="219075" cy="66675"/>
          </a:xfrm>
          <a:prstGeom prst="ellipse">
            <a:avLst/>
          </a:prstGeom>
          <a:noFill/>
          <a:ln w="28575">
            <a:solidFill>
              <a:srgbClr val="000000"/>
            </a:solidFill>
            <a:round/>
            <a:headEnd/>
            <a:tailEnd/>
          </a:ln>
          <a:extLst>
            <a:ext uri="{909E8E84-426E-40DD-AFC4-6F175D3DCCD1}">
              <a14:hiddenFill xmlns:a14="http://schemas.microsoft.com/office/drawing/2010/main">
                <a:solidFill>
                  <a:srgbClr val="000000"/>
                </a:solidFill>
              </a14:hiddenFill>
            </a:ext>
          </a:extLst>
        </p:spPr>
        <p:txBody>
          <a:bodyPr/>
          <a:lstStyle/>
          <a:p>
            <a:endParaRPr lang="fr-FR"/>
          </a:p>
        </p:txBody>
      </p:sp>
      <p:sp>
        <p:nvSpPr>
          <p:cNvPr id="7181" name="Oval 13"/>
          <p:cNvSpPr>
            <a:spLocks noChangeArrowheads="1"/>
          </p:cNvSpPr>
          <p:nvPr/>
        </p:nvSpPr>
        <p:spPr bwMode="auto">
          <a:xfrm>
            <a:off x="3314700" y="2162175"/>
            <a:ext cx="209550" cy="66675"/>
          </a:xfrm>
          <a:prstGeom prst="ellipse">
            <a:avLst/>
          </a:prstGeom>
          <a:noFill/>
          <a:ln w="28575">
            <a:solidFill>
              <a:srgbClr val="000000"/>
            </a:solidFill>
            <a:round/>
            <a:headEnd/>
            <a:tailEnd/>
          </a:ln>
          <a:extLst>
            <a:ext uri="{909E8E84-426E-40DD-AFC4-6F175D3DCCD1}">
              <a14:hiddenFill xmlns:a14="http://schemas.microsoft.com/office/drawing/2010/main">
                <a:solidFill>
                  <a:srgbClr val="000000"/>
                </a:solidFill>
              </a14:hiddenFill>
            </a:ext>
          </a:extLst>
        </p:spPr>
        <p:txBody>
          <a:bodyPr/>
          <a:lstStyle/>
          <a:p>
            <a:endParaRPr lang="fr-FR"/>
          </a:p>
        </p:txBody>
      </p:sp>
      <p:sp>
        <p:nvSpPr>
          <p:cNvPr id="7182" name="Oval 14"/>
          <p:cNvSpPr>
            <a:spLocks noChangeArrowheads="1"/>
          </p:cNvSpPr>
          <p:nvPr/>
        </p:nvSpPr>
        <p:spPr bwMode="auto">
          <a:xfrm>
            <a:off x="3524250" y="2162175"/>
            <a:ext cx="219075" cy="66675"/>
          </a:xfrm>
          <a:prstGeom prst="ellipse">
            <a:avLst/>
          </a:prstGeom>
          <a:noFill/>
          <a:ln w="28575">
            <a:solidFill>
              <a:srgbClr val="000000"/>
            </a:solidFill>
            <a:round/>
            <a:headEnd/>
            <a:tailEnd/>
          </a:ln>
          <a:extLst>
            <a:ext uri="{909E8E84-426E-40DD-AFC4-6F175D3DCCD1}">
              <a14:hiddenFill xmlns:a14="http://schemas.microsoft.com/office/drawing/2010/main">
                <a:solidFill>
                  <a:srgbClr val="000000"/>
                </a:solidFill>
              </a14:hiddenFill>
            </a:ext>
          </a:extLst>
        </p:spPr>
        <p:txBody>
          <a:bodyPr/>
          <a:lstStyle/>
          <a:p>
            <a:endParaRPr lang="fr-FR"/>
          </a:p>
        </p:txBody>
      </p:sp>
      <p:sp>
        <p:nvSpPr>
          <p:cNvPr id="7183" name="Oval 15"/>
          <p:cNvSpPr>
            <a:spLocks noChangeArrowheads="1"/>
          </p:cNvSpPr>
          <p:nvPr/>
        </p:nvSpPr>
        <p:spPr bwMode="auto">
          <a:xfrm>
            <a:off x="4067175" y="2171700"/>
            <a:ext cx="209550" cy="66675"/>
          </a:xfrm>
          <a:prstGeom prst="ellipse">
            <a:avLst/>
          </a:prstGeom>
          <a:noFill/>
          <a:ln w="28575">
            <a:solidFill>
              <a:srgbClr val="000000"/>
            </a:solidFill>
            <a:round/>
            <a:headEnd/>
            <a:tailEnd/>
          </a:ln>
          <a:extLst>
            <a:ext uri="{909E8E84-426E-40DD-AFC4-6F175D3DCCD1}">
              <a14:hiddenFill xmlns:a14="http://schemas.microsoft.com/office/drawing/2010/main">
                <a:solidFill>
                  <a:srgbClr val="000000"/>
                </a:solidFill>
              </a14:hiddenFill>
            </a:ext>
          </a:extLst>
        </p:spPr>
        <p:txBody>
          <a:bodyPr/>
          <a:lstStyle/>
          <a:p>
            <a:endParaRPr lang="fr-FR"/>
          </a:p>
        </p:txBody>
      </p:sp>
      <p:sp>
        <p:nvSpPr>
          <p:cNvPr id="7184" name="Oval 16"/>
          <p:cNvSpPr>
            <a:spLocks noChangeArrowheads="1"/>
          </p:cNvSpPr>
          <p:nvPr/>
        </p:nvSpPr>
        <p:spPr bwMode="auto">
          <a:xfrm>
            <a:off x="4295775" y="2171700"/>
            <a:ext cx="219075" cy="66675"/>
          </a:xfrm>
          <a:prstGeom prst="ellipse">
            <a:avLst/>
          </a:prstGeom>
          <a:noFill/>
          <a:ln w="28575">
            <a:solidFill>
              <a:srgbClr val="000000"/>
            </a:solidFill>
            <a:round/>
            <a:headEnd/>
            <a:tailEnd/>
          </a:ln>
          <a:extLst>
            <a:ext uri="{909E8E84-426E-40DD-AFC4-6F175D3DCCD1}">
              <a14:hiddenFill xmlns:a14="http://schemas.microsoft.com/office/drawing/2010/main">
                <a:solidFill>
                  <a:srgbClr val="000000"/>
                </a:solidFill>
              </a14:hiddenFill>
            </a:ext>
          </a:extLst>
        </p:spPr>
        <p:txBody>
          <a:bodyPr/>
          <a:lstStyle/>
          <a:p>
            <a:endParaRPr lang="fr-FR"/>
          </a:p>
        </p:txBody>
      </p:sp>
      <p:sp>
        <p:nvSpPr>
          <p:cNvPr id="7185" name="Line 17"/>
          <p:cNvSpPr>
            <a:spLocks noChangeShapeType="1"/>
          </p:cNvSpPr>
          <p:nvPr/>
        </p:nvSpPr>
        <p:spPr bwMode="auto">
          <a:xfrm flipV="1">
            <a:off x="3524250" y="1809750"/>
            <a:ext cx="0" cy="8667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186" name="Line 18"/>
          <p:cNvSpPr>
            <a:spLocks noChangeShapeType="1"/>
          </p:cNvSpPr>
          <p:nvPr/>
        </p:nvSpPr>
        <p:spPr bwMode="auto">
          <a:xfrm flipV="1">
            <a:off x="4286250" y="1809750"/>
            <a:ext cx="0" cy="8572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187" name="Line 19"/>
          <p:cNvSpPr>
            <a:spLocks noChangeShapeType="1"/>
          </p:cNvSpPr>
          <p:nvPr/>
        </p:nvSpPr>
        <p:spPr bwMode="auto">
          <a:xfrm>
            <a:off x="3524250" y="1809750"/>
            <a:ext cx="7620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188" name="Line 20"/>
          <p:cNvSpPr>
            <a:spLocks noChangeShapeType="1"/>
          </p:cNvSpPr>
          <p:nvPr/>
        </p:nvSpPr>
        <p:spPr bwMode="auto">
          <a:xfrm flipV="1">
            <a:off x="3905250" y="1038225"/>
            <a:ext cx="0" cy="7620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189" name="Line 21"/>
          <p:cNvSpPr>
            <a:spLocks noChangeShapeType="1"/>
          </p:cNvSpPr>
          <p:nvPr/>
        </p:nvSpPr>
        <p:spPr bwMode="auto">
          <a:xfrm>
            <a:off x="7235825" y="1196975"/>
            <a:ext cx="381000" cy="0"/>
          </a:xfrm>
          <a:prstGeom prst="line">
            <a:avLst/>
          </a:prstGeom>
          <a:noFill/>
          <a:ln w="9525">
            <a:solidFill>
              <a:srgbClr val="000000"/>
            </a:solidFill>
            <a:round/>
            <a:headEnd/>
            <a:tailEnd type="triangle" w="sm" len="med"/>
          </a:ln>
          <a:extLst>
            <a:ext uri="{909E8E84-426E-40DD-AFC4-6F175D3DCCD1}">
              <a14:hiddenFill xmlns:a14="http://schemas.microsoft.com/office/drawing/2010/main">
                <a:noFill/>
              </a14:hiddenFill>
            </a:ext>
          </a:extLst>
        </p:spPr>
        <p:txBody>
          <a:bodyPr/>
          <a:lstStyle/>
          <a:p>
            <a:endParaRPr lang="fr-FR"/>
          </a:p>
        </p:txBody>
      </p:sp>
      <p:sp>
        <p:nvSpPr>
          <p:cNvPr id="7190" name="Line 22"/>
          <p:cNvSpPr>
            <a:spLocks noChangeShapeType="1"/>
          </p:cNvSpPr>
          <p:nvPr/>
        </p:nvSpPr>
        <p:spPr bwMode="auto">
          <a:xfrm>
            <a:off x="6286500" y="3533775"/>
            <a:ext cx="381000" cy="0"/>
          </a:xfrm>
          <a:prstGeom prst="line">
            <a:avLst/>
          </a:prstGeom>
          <a:noFill/>
          <a:ln w="9525">
            <a:solidFill>
              <a:srgbClr val="000000"/>
            </a:solidFill>
            <a:round/>
            <a:headEnd/>
            <a:tailEnd type="triangle" w="sm" len="med"/>
          </a:ln>
          <a:extLst>
            <a:ext uri="{909E8E84-426E-40DD-AFC4-6F175D3DCCD1}">
              <a14:hiddenFill xmlns:a14="http://schemas.microsoft.com/office/drawing/2010/main">
                <a:noFill/>
              </a14:hiddenFill>
            </a:ext>
          </a:extLst>
        </p:spPr>
        <p:txBody>
          <a:bodyPr/>
          <a:lstStyle/>
          <a:p>
            <a:endParaRPr lang="fr-FR"/>
          </a:p>
        </p:txBody>
      </p:sp>
      <p:sp>
        <p:nvSpPr>
          <p:cNvPr id="7191" name="Line 23"/>
          <p:cNvSpPr>
            <a:spLocks noChangeShapeType="1"/>
          </p:cNvSpPr>
          <p:nvPr/>
        </p:nvSpPr>
        <p:spPr bwMode="auto">
          <a:xfrm>
            <a:off x="5292725" y="1268413"/>
            <a:ext cx="381000" cy="0"/>
          </a:xfrm>
          <a:prstGeom prst="line">
            <a:avLst/>
          </a:prstGeom>
          <a:noFill/>
          <a:ln w="9525">
            <a:solidFill>
              <a:srgbClr val="000000"/>
            </a:solidFill>
            <a:round/>
            <a:headEnd/>
            <a:tailEnd type="triangle" w="sm" len="med"/>
          </a:ln>
          <a:extLst>
            <a:ext uri="{909E8E84-426E-40DD-AFC4-6F175D3DCCD1}">
              <a14:hiddenFill xmlns:a14="http://schemas.microsoft.com/office/drawing/2010/main">
                <a:noFill/>
              </a14:hiddenFill>
            </a:ext>
          </a:extLst>
        </p:spPr>
        <p:txBody>
          <a:bodyPr/>
          <a:lstStyle/>
          <a:p>
            <a:endParaRPr lang="fr-FR"/>
          </a:p>
        </p:txBody>
      </p:sp>
      <p:sp>
        <p:nvSpPr>
          <p:cNvPr id="7192" name="Line 24"/>
          <p:cNvSpPr>
            <a:spLocks noChangeShapeType="1"/>
          </p:cNvSpPr>
          <p:nvPr/>
        </p:nvSpPr>
        <p:spPr bwMode="auto">
          <a:xfrm>
            <a:off x="4095750" y="3524250"/>
            <a:ext cx="381000" cy="0"/>
          </a:xfrm>
          <a:prstGeom prst="line">
            <a:avLst/>
          </a:prstGeom>
          <a:noFill/>
          <a:ln w="9525">
            <a:solidFill>
              <a:srgbClr val="000000"/>
            </a:solidFill>
            <a:round/>
            <a:headEnd/>
            <a:tailEnd type="triangle" w="sm" len="med"/>
          </a:ln>
          <a:extLst>
            <a:ext uri="{909E8E84-426E-40DD-AFC4-6F175D3DCCD1}">
              <a14:hiddenFill xmlns:a14="http://schemas.microsoft.com/office/drawing/2010/main">
                <a:noFill/>
              </a14:hiddenFill>
            </a:ext>
          </a:extLst>
        </p:spPr>
        <p:txBody>
          <a:bodyPr/>
          <a:lstStyle/>
          <a:p>
            <a:endParaRPr lang="fr-FR"/>
          </a:p>
        </p:txBody>
      </p:sp>
      <p:sp>
        <p:nvSpPr>
          <p:cNvPr id="7193" name="Line 25"/>
          <p:cNvSpPr>
            <a:spLocks noChangeShapeType="1"/>
          </p:cNvSpPr>
          <p:nvPr/>
        </p:nvSpPr>
        <p:spPr bwMode="auto">
          <a:xfrm>
            <a:off x="2843213" y="981075"/>
            <a:ext cx="381000" cy="0"/>
          </a:xfrm>
          <a:prstGeom prst="line">
            <a:avLst/>
          </a:prstGeom>
          <a:noFill/>
          <a:ln w="9525">
            <a:solidFill>
              <a:srgbClr val="000000"/>
            </a:solidFill>
            <a:round/>
            <a:headEnd/>
            <a:tailEnd type="triangle" w="sm" len="med"/>
          </a:ln>
          <a:extLst>
            <a:ext uri="{909E8E84-426E-40DD-AFC4-6F175D3DCCD1}">
              <a14:hiddenFill xmlns:a14="http://schemas.microsoft.com/office/drawing/2010/main">
                <a:noFill/>
              </a14:hiddenFill>
            </a:ext>
          </a:extLst>
        </p:spPr>
        <p:txBody>
          <a:bodyPr/>
          <a:lstStyle/>
          <a:p>
            <a:endParaRPr lang="fr-FR"/>
          </a:p>
        </p:txBody>
      </p:sp>
      <p:sp>
        <p:nvSpPr>
          <p:cNvPr id="7194" name="Line 26"/>
          <p:cNvSpPr>
            <a:spLocks noChangeShapeType="1"/>
          </p:cNvSpPr>
          <p:nvPr/>
        </p:nvSpPr>
        <p:spPr bwMode="auto">
          <a:xfrm>
            <a:off x="2000250" y="3810000"/>
            <a:ext cx="381000" cy="0"/>
          </a:xfrm>
          <a:prstGeom prst="line">
            <a:avLst/>
          </a:prstGeom>
          <a:noFill/>
          <a:ln w="9525">
            <a:solidFill>
              <a:srgbClr val="000000"/>
            </a:solidFill>
            <a:round/>
            <a:headEnd/>
            <a:tailEnd type="triangle" w="sm" len="med"/>
          </a:ln>
          <a:extLst>
            <a:ext uri="{909E8E84-426E-40DD-AFC4-6F175D3DCCD1}">
              <a14:hiddenFill xmlns:a14="http://schemas.microsoft.com/office/drawing/2010/main">
                <a:noFill/>
              </a14:hiddenFill>
            </a:ext>
          </a:extLst>
        </p:spPr>
        <p:txBody>
          <a:bodyPr/>
          <a:lstStyle/>
          <a:p>
            <a:endParaRPr lang="fr-FR"/>
          </a:p>
        </p:txBody>
      </p:sp>
      <p:sp>
        <p:nvSpPr>
          <p:cNvPr id="7195" name="Line 27"/>
          <p:cNvSpPr>
            <a:spLocks noChangeShapeType="1"/>
          </p:cNvSpPr>
          <p:nvPr/>
        </p:nvSpPr>
        <p:spPr bwMode="auto">
          <a:xfrm flipV="1">
            <a:off x="539750" y="4437063"/>
            <a:ext cx="0" cy="219075"/>
          </a:xfrm>
          <a:prstGeom prst="line">
            <a:avLst/>
          </a:prstGeom>
          <a:noFill/>
          <a:ln w="1">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7196" name="Line 28"/>
          <p:cNvSpPr>
            <a:spLocks noChangeShapeType="1"/>
          </p:cNvSpPr>
          <p:nvPr/>
        </p:nvSpPr>
        <p:spPr bwMode="auto">
          <a:xfrm>
            <a:off x="9067800" y="6477000"/>
            <a:ext cx="36195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nvGrpSpPr>
          <p:cNvPr id="3" name="Groupe 2"/>
          <p:cNvGrpSpPr/>
          <p:nvPr/>
        </p:nvGrpSpPr>
        <p:grpSpPr>
          <a:xfrm>
            <a:off x="571500" y="5000625"/>
            <a:ext cx="8572500" cy="1266825"/>
            <a:chOff x="571500" y="5000625"/>
            <a:chExt cx="8572500" cy="1266825"/>
          </a:xfrm>
        </p:grpSpPr>
        <p:sp>
          <p:nvSpPr>
            <p:cNvPr id="7197" name="Line 29"/>
            <p:cNvSpPr>
              <a:spLocks noChangeShapeType="1"/>
            </p:cNvSpPr>
            <p:nvPr/>
          </p:nvSpPr>
          <p:spPr bwMode="auto">
            <a:xfrm flipV="1">
              <a:off x="571500" y="5705475"/>
              <a:ext cx="180975" cy="4857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198" name="Line 30"/>
            <p:cNvSpPr>
              <a:spLocks noChangeShapeType="1"/>
            </p:cNvSpPr>
            <p:nvPr/>
          </p:nvSpPr>
          <p:spPr bwMode="auto">
            <a:xfrm flipV="1">
              <a:off x="762000" y="5648325"/>
              <a:ext cx="457200" cy="571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199" name="Line 31"/>
            <p:cNvSpPr>
              <a:spLocks noChangeShapeType="1"/>
            </p:cNvSpPr>
            <p:nvPr/>
          </p:nvSpPr>
          <p:spPr bwMode="auto">
            <a:xfrm flipV="1">
              <a:off x="1219200" y="5400675"/>
              <a:ext cx="209550" cy="2476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200" name="Line 32"/>
            <p:cNvSpPr>
              <a:spLocks noChangeShapeType="1"/>
            </p:cNvSpPr>
            <p:nvPr/>
          </p:nvSpPr>
          <p:spPr bwMode="auto">
            <a:xfrm flipV="1">
              <a:off x="1428750" y="5267325"/>
              <a:ext cx="457200" cy="1333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201" name="Line 33"/>
            <p:cNvSpPr>
              <a:spLocks noChangeShapeType="1"/>
            </p:cNvSpPr>
            <p:nvPr/>
          </p:nvSpPr>
          <p:spPr bwMode="auto">
            <a:xfrm>
              <a:off x="2200275" y="5000625"/>
              <a:ext cx="5715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202" name="Line 34"/>
            <p:cNvSpPr>
              <a:spLocks noChangeShapeType="1"/>
            </p:cNvSpPr>
            <p:nvPr/>
          </p:nvSpPr>
          <p:spPr bwMode="auto">
            <a:xfrm flipV="1">
              <a:off x="1885950" y="5000625"/>
              <a:ext cx="304800" cy="2667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203" name="Line 35"/>
            <p:cNvSpPr>
              <a:spLocks noChangeShapeType="1"/>
            </p:cNvSpPr>
            <p:nvPr/>
          </p:nvSpPr>
          <p:spPr bwMode="auto">
            <a:xfrm>
              <a:off x="2762250" y="5000625"/>
              <a:ext cx="2190750" cy="126682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204" name="Line 36"/>
            <p:cNvSpPr>
              <a:spLocks noChangeShapeType="1"/>
            </p:cNvSpPr>
            <p:nvPr/>
          </p:nvSpPr>
          <p:spPr bwMode="auto">
            <a:xfrm flipV="1">
              <a:off x="4953000" y="6038850"/>
              <a:ext cx="2190750" cy="2286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205" name="Line 37"/>
            <p:cNvSpPr>
              <a:spLocks noChangeShapeType="1"/>
            </p:cNvSpPr>
            <p:nvPr/>
          </p:nvSpPr>
          <p:spPr bwMode="auto">
            <a:xfrm>
              <a:off x="7134225" y="6038850"/>
              <a:ext cx="2009775" cy="19843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grpSp>
      <p:sp>
        <p:nvSpPr>
          <p:cNvPr id="7206" name="Texte 82"/>
          <p:cNvSpPr txBox="1">
            <a:spLocks noChangeArrowheads="1"/>
          </p:cNvSpPr>
          <p:nvPr/>
        </p:nvSpPr>
        <p:spPr bwMode="auto">
          <a:xfrm>
            <a:off x="1042988" y="1268413"/>
            <a:ext cx="1296987" cy="576262"/>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lvl="0" algn="ctr" eaLnBrk="1" hangingPunct="1"/>
            <a:r>
              <a:rPr lang="fr-FR" sz="1000" b="1" dirty="0" smtClean="0">
                <a:latin typeface="Arial" charset="0"/>
              </a:rPr>
              <a:t>AU</a:t>
            </a:r>
            <a:r>
              <a:rPr lang="fr-FR" sz="1000" b="1" dirty="0">
                <a:solidFill>
                  <a:srgbClr val="000000"/>
                </a:solidFill>
                <a:latin typeface="Arial" charset="0"/>
              </a:rPr>
              <a:t>AUTOCLAVE</a:t>
            </a:r>
          </a:p>
          <a:p>
            <a:pPr lvl="0" algn="ctr" eaLnBrk="1" hangingPunct="1"/>
            <a:r>
              <a:rPr lang="fr-FR" sz="1000" dirty="0">
                <a:solidFill>
                  <a:srgbClr val="000000"/>
                </a:solidFill>
                <a:latin typeface="Arial" charset="0"/>
              </a:rPr>
              <a:t>(Cuiseur</a:t>
            </a:r>
            <a:r>
              <a:rPr lang="fr-FR" sz="1200" dirty="0">
                <a:solidFill>
                  <a:srgbClr val="000000"/>
                </a:solidFill>
                <a:latin typeface="Arial" charset="0"/>
              </a:rPr>
              <a:t>)</a:t>
            </a:r>
          </a:p>
          <a:p>
            <a:pPr algn="ctr" eaLnBrk="1" hangingPunct="1"/>
            <a:r>
              <a:rPr lang="fr-FR" sz="1200" b="1" dirty="0" smtClean="0">
                <a:latin typeface="Arial" charset="0"/>
              </a:rPr>
              <a:t>TOCLAVE</a:t>
            </a:r>
            <a:endParaRPr lang="fr-FR" sz="1200" b="1" dirty="0">
              <a:latin typeface="Arial" charset="0"/>
            </a:endParaRPr>
          </a:p>
          <a:p>
            <a:pPr algn="ctr" eaLnBrk="1" hangingPunct="1"/>
            <a:r>
              <a:rPr lang="fr-FR" sz="1200" dirty="0" smtClean="0">
                <a:latin typeface="Arial" charset="0"/>
              </a:rPr>
              <a:t>)</a:t>
            </a:r>
            <a:endParaRPr lang="fr-FR" sz="1200" dirty="0">
              <a:latin typeface="Arial" charset="0"/>
            </a:endParaRPr>
          </a:p>
        </p:txBody>
      </p:sp>
      <p:sp>
        <p:nvSpPr>
          <p:cNvPr id="7207" name="Texte 83"/>
          <p:cNvSpPr txBox="1">
            <a:spLocks noChangeArrowheads="1"/>
          </p:cNvSpPr>
          <p:nvPr/>
        </p:nvSpPr>
        <p:spPr bwMode="auto">
          <a:xfrm>
            <a:off x="3348038" y="1333500"/>
            <a:ext cx="1152525" cy="276225"/>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lvl="0" algn="ctr" eaLnBrk="1" hangingPunct="1"/>
            <a:r>
              <a:rPr lang="fr-FR" sz="1200" b="1" dirty="0">
                <a:solidFill>
                  <a:srgbClr val="000000"/>
                </a:solidFill>
                <a:latin typeface="Arial" charset="0"/>
              </a:rPr>
              <a:t>SATELLITE</a:t>
            </a:r>
          </a:p>
        </p:txBody>
      </p:sp>
      <p:sp>
        <p:nvSpPr>
          <p:cNvPr id="7208" name="Texte 84"/>
          <p:cNvSpPr txBox="1">
            <a:spLocks noChangeArrowheads="1"/>
          </p:cNvSpPr>
          <p:nvPr/>
        </p:nvSpPr>
        <p:spPr bwMode="auto">
          <a:xfrm>
            <a:off x="5508625" y="1773238"/>
            <a:ext cx="1068388" cy="24130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lvl="0" algn="ctr" eaLnBrk="1" hangingPunct="1"/>
            <a:r>
              <a:rPr lang="fr-FR" sz="1200" b="1" dirty="0" smtClean="0">
                <a:latin typeface="Arial" charset="0"/>
              </a:rPr>
              <a:t>B</a:t>
            </a:r>
            <a:r>
              <a:rPr lang="fr-FR" sz="1200" b="1" dirty="0">
                <a:solidFill>
                  <a:srgbClr val="000000"/>
                </a:solidFill>
                <a:latin typeface="Arial" charset="0"/>
              </a:rPr>
              <a:t>BROYEUR</a:t>
            </a:r>
          </a:p>
          <a:p>
            <a:pPr algn="ctr" eaLnBrk="1" hangingPunct="1"/>
            <a:endParaRPr lang="fr-FR" sz="1200" b="1" dirty="0">
              <a:latin typeface="Arial" charset="0"/>
            </a:endParaRPr>
          </a:p>
        </p:txBody>
      </p:sp>
      <p:sp>
        <p:nvSpPr>
          <p:cNvPr id="7209" name="Texte 87"/>
          <p:cNvSpPr txBox="1">
            <a:spLocks noChangeArrowheads="1"/>
          </p:cNvSpPr>
          <p:nvPr/>
        </p:nvSpPr>
        <p:spPr bwMode="auto">
          <a:xfrm>
            <a:off x="827088" y="4005263"/>
            <a:ext cx="1728787" cy="1003300"/>
          </a:xfrm>
          <a:prstGeom prst="rect">
            <a:avLst/>
          </a:prstGeom>
          <a:solidFill>
            <a:srgbClr val="00FFFF">
              <a:alpha val="0"/>
            </a:srgbClr>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fr-FR" sz="1000" b="1" dirty="0">
                <a:solidFill>
                  <a:srgbClr val="FFFF66"/>
                </a:solidFill>
                <a:latin typeface="Arial" charset="0"/>
              </a:rPr>
              <a:t>Fabrication du savon</a:t>
            </a:r>
          </a:p>
          <a:p>
            <a:pPr algn="ctr" eaLnBrk="1" hangingPunct="1"/>
            <a:r>
              <a:rPr lang="fr-FR" sz="1000" dirty="0">
                <a:solidFill>
                  <a:srgbClr val="FFFF66"/>
                </a:solidFill>
                <a:latin typeface="Arial" charset="0"/>
              </a:rPr>
              <a:t>  ( Huile + Acide + Base )</a:t>
            </a:r>
          </a:p>
          <a:p>
            <a:pPr eaLnBrk="1" hangingPunct="1"/>
            <a:r>
              <a:rPr lang="fr-FR" sz="1000" dirty="0">
                <a:solidFill>
                  <a:srgbClr val="FFFF66"/>
                </a:solidFill>
                <a:latin typeface="Arial" charset="0"/>
              </a:rPr>
              <a:t>Paramètres de fabrication:</a:t>
            </a:r>
          </a:p>
          <a:p>
            <a:pPr eaLnBrk="1" hangingPunct="1"/>
            <a:r>
              <a:rPr lang="fr-FR" sz="1000" dirty="0">
                <a:solidFill>
                  <a:srgbClr val="FFFF66"/>
                </a:solidFill>
                <a:latin typeface="Arial" charset="0"/>
              </a:rPr>
              <a:t>-Température (temps de montée et paliers)</a:t>
            </a:r>
          </a:p>
          <a:p>
            <a:pPr eaLnBrk="1" hangingPunct="1"/>
            <a:r>
              <a:rPr lang="fr-FR" sz="1000" dirty="0">
                <a:solidFill>
                  <a:srgbClr val="FFFF66"/>
                </a:solidFill>
                <a:latin typeface="Arial" charset="0"/>
              </a:rPr>
              <a:t>- Temps d'agitation</a:t>
            </a:r>
          </a:p>
        </p:txBody>
      </p:sp>
      <p:sp>
        <p:nvSpPr>
          <p:cNvPr id="7210" name="Texte 88"/>
          <p:cNvSpPr txBox="1">
            <a:spLocks noChangeArrowheads="1"/>
          </p:cNvSpPr>
          <p:nvPr/>
        </p:nvSpPr>
        <p:spPr bwMode="auto">
          <a:xfrm>
            <a:off x="2987675" y="4005263"/>
            <a:ext cx="1727200" cy="1003300"/>
          </a:xfrm>
          <a:prstGeom prst="rect">
            <a:avLst/>
          </a:prstGeom>
          <a:solidFill>
            <a:srgbClr val="00FFFF">
              <a:alpha val="0"/>
            </a:srgbClr>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fr-FR" sz="1000" b="1">
                <a:solidFill>
                  <a:srgbClr val="FFFF66"/>
                </a:solidFill>
                <a:latin typeface="Arial" charset="0"/>
              </a:rPr>
              <a:t>Gonflement du savon</a:t>
            </a:r>
          </a:p>
          <a:p>
            <a:pPr algn="ctr" eaLnBrk="1" hangingPunct="1"/>
            <a:r>
              <a:rPr lang="fr-FR" sz="1000">
                <a:solidFill>
                  <a:srgbClr val="FFFF66"/>
                </a:solidFill>
                <a:latin typeface="Arial" charset="0"/>
              </a:rPr>
              <a:t>   ( Ajout d'huile )</a:t>
            </a:r>
          </a:p>
          <a:p>
            <a:pPr eaLnBrk="1" hangingPunct="1"/>
            <a:r>
              <a:rPr lang="fr-FR" sz="1000">
                <a:solidFill>
                  <a:srgbClr val="FFFF66"/>
                </a:solidFill>
                <a:latin typeface="Arial" charset="0"/>
              </a:rPr>
              <a:t>Paramètres de fabrication:</a:t>
            </a:r>
          </a:p>
          <a:p>
            <a:pPr eaLnBrk="1" hangingPunct="1"/>
            <a:r>
              <a:rPr lang="fr-FR" sz="1000">
                <a:solidFill>
                  <a:srgbClr val="FFFF66"/>
                </a:solidFill>
                <a:latin typeface="Arial" charset="0"/>
              </a:rPr>
              <a:t>-Température (temps de refroidissement)</a:t>
            </a:r>
          </a:p>
          <a:p>
            <a:pPr eaLnBrk="1" hangingPunct="1"/>
            <a:r>
              <a:rPr lang="fr-FR" sz="1000">
                <a:solidFill>
                  <a:srgbClr val="FFFF66"/>
                </a:solidFill>
                <a:latin typeface="Arial" charset="0"/>
              </a:rPr>
              <a:t>- Temps d'agitation</a:t>
            </a:r>
          </a:p>
        </p:txBody>
      </p:sp>
      <p:sp>
        <p:nvSpPr>
          <p:cNvPr id="7211" name="Texte 89"/>
          <p:cNvSpPr txBox="1">
            <a:spLocks noChangeArrowheads="1"/>
          </p:cNvSpPr>
          <p:nvPr/>
        </p:nvSpPr>
        <p:spPr bwMode="auto">
          <a:xfrm>
            <a:off x="5219700" y="4005263"/>
            <a:ext cx="1728788" cy="1003300"/>
          </a:xfrm>
          <a:prstGeom prst="rect">
            <a:avLst/>
          </a:prstGeom>
          <a:solidFill>
            <a:srgbClr val="00FFFF">
              <a:alpha val="0"/>
            </a:srgbClr>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fr-FR" sz="1000" b="1" dirty="0">
                <a:solidFill>
                  <a:srgbClr val="FFFF66"/>
                </a:solidFill>
                <a:latin typeface="Arial" charset="0"/>
              </a:rPr>
              <a:t>Broyage du savon et désaération (homogénéisation)</a:t>
            </a:r>
          </a:p>
          <a:p>
            <a:pPr eaLnBrk="1" hangingPunct="1"/>
            <a:r>
              <a:rPr lang="fr-FR" sz="1000" dirty="0">
                <a:solidFill>
                  <a:srgbClr val="FFFF66"/>
                </a:solidFill>
                <a:latin typeface="Arial" charset="0"/>
              </a:rPr>
              <a:t>Paramètres de fabrication:</a:t>
            </a:r>
          </a:p>
          <a:p>
            <a:pPr eaLnBrk="1" hangingPunct="1"/>
            <a:r>
              <a:rPr lang="fr-FR" sz="1000" dirty="0">
                <a:solidFill>
                  <a:srgbClr val="FFFF66"/>
                </a:solidFill>
                <a:latin typeface="Arial" charset="0"/>
              </a:rPr>
              <a:t>-Temps de passage</a:t>
            </a:r>
          </a:p>
          <a:p>
            <a:pPr eaLnBrk="1" hangingPunct="1"/>
            <a:r>
              <a:rPr lang="fr-FR" sz="1000" dirty="0">
                <a:solidFill>
                  <a:srgbClr val="FFFF66"/>
                </a:solidFill>
                <a:latin typeface="Arial" charset="0"/>
              </a:rPr>
              <a:t>- Type de broyage</a:t>
            </a:r>
          </a:p>
        </p:txBody>
      </p:sp>
      <p:sp>
        <p:nvSpPr>
          <p:cNvPr id="7212" name="Texte 90"/>
          <p:cNvSpPr txBox="1">
            <a:spLocks noChangeArrowheads="1"/>
          </p:cNvSpPr>
          <p:nvPr/>
        </p:nvSpPr>
        <p:spPr bwMode="auto">
          <a:xfrm>
            <a:off x="7235825" y="4010025"/>
            <a:ext cx="1728788" cy="931863"/>
          </a:xfrm>
          <a:prstGeom prst="rect">
            <a:avLst/>
          </a:prstGeom>
          <a:solidFill>
            <a:srgbClr val="00FFFF">
              <a:alpha val="0"/>
            </a:srgbClr>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fr-FR" sz="1000" b="1" dirty="0">
                <a:solidFill>
                  <a:srgbClr val="FFFF66"/>
                </a:solidFill>
                <a:latin typeface="Arial" charset="0"/>
              </a:rPr>
              <a:t>Finition du savon</a:t>
            </a:r>
          </a:p>
          <a:p>
            <a:pPr eaLnBrk="1" hangingPunct="1"/>
            <a:r>
              <a:rPr lang="fr-FR" sz="1000" dirty="0">
                <a:solidFill>
                  <a:srgbClr val="FFFF66"/>
                </a:solidFill>
                <a:latin typeface="Arial" charset="0"/>
              </a:rPr>
              <a:t>  Ajout d'additifs solides et colorants</a:t>
            </a:r>
          </a:p>
          <a:p>
            <a:pPr eaLnBrk="1" hangingPunct="1"/>
            <a:r>
              <a:rPr lang="fr-FR" sz="1000" dirty="0">
                <a:solidFill>
                  <a:srgbClr val="FFFF66"/>
                </a:solidFill>
                <a:latin typeface="Arial" charset="0"/>
              </a:rPr>
              <a:t>Paramètres de fabrication:</a:t>
            </a:r>
          </a:p>
          <a:p>
            <a:pPr eaLnBrk="1" hangingPunct="1"/>
            <a:r>
              <a:rPr lang="fr-FR" sz="1000" dirty="0">
                <a:solidFill>
                  <a:srgbClr val="FFFF66"/>
                </a:solidFill>
                <a:latin typeface="Arial" charset="0"/>
              </a:rPr>
              <a:t>-Temps d'agitation</a:t>
            </a:r>
          </a:p>
        </p:txBody>
      </p:sp>
      <p:sp>
        <p:nvSpPr>
          <p:cNvPr id="7213" name="Line 45"/>
          <p:cNvSpPr>
            <a:spLocks noChangeShapeType="1"/>
          </p:cNvSpPr>
          <p:nvPr/>
        </p:nvSpPr>
        <p:spPr bwMode="auto">
          <a:xfrm flipV="1">
            <a:off x="2571750" y="2247900"/>
            <a:ext cx="0" cy="581025"/>
          </a:xfrm>
          <a:prstGeom prst="line">
            <a:avLst/>
          </a:prstGeom>
          <a:noFill/>
          <a:ln w="9525">
            <a:solidFill>
              <a:srgbClr val="000000"/>
            </a:solidFill>
            <a:round/>
            <a:headEnd/>
            <a:tailEnd type="triangle" w="sm" len="med"/>
          </a:ln>
          <a:extLst>
            <a:ext uri="{909E8E84-426E-40DD-AFC4-6F175D3DCCD1}">
              <a14:hiddenFill xmlns:a14="http://schemas.microsoft.com/office/drawing/2010/main">
                <a:noFill/>
              </a14:hiddenFill>
            </a:ext>
          </a:extLst>
        </p:spPr>
        <p:txBody>
          <a:bodyPr/>
          <a:lstStyle/>
          <a:p>
            <a:endParaRPr lang="fr-FR"/>
          </a:p>
        </p:txBody>
      </p:sp>
      <p:sp>
        <p:nvSpPr>
          <p:cNvPr id="7214" name="Line 46"/>
          <p:cNvSpPr>
            <a:spLocks noChangeShapeType="1"/>
          </p:cNvSpPr>
          <p:nvPr/>
        </p:nvSpPr>
        <p:spPr bwMode="auto">
          <a:xfrm flipV="1">
            <a:off x="4857750" y="2257425"/>
            <a:ext cx="0" cy="581025"/>
          </a:xfrm>
          <a:prstGeom prst="line">
            <a:avLst/>
          </a:prstGeom>
          <a:noFill/>
          <a:ln w="9525">
            <a:solidFill>
              <a:srgbClr val="000000"/>
            </a:solidFill>
            <a:round/>
            <a:headEnd/>
            <a:tailEnd type="triangle" w="sm" len="med"/>
          </a:ln>
          <a:extLst>
            <a:ext uri="{909E8E84-426E-40DD-AFC4-6F175D3DCCD1}">
              <a14:hiddenFill xmlns:a14="http://schemas.microsoft.com/office/drawing/2010/main">
                <a:noFill/>
              </a14:hiddenFill>
            </a:ext>
          </a:extLst>
        </p:spPr>
        <p:txBody>
          <a:bodyPr/>
          <a:lstStyle/>
          <a:p>
            <a:endParaRPr lang="fr-FR"/>
          </a:p>
        </p:txBody>
      </p:sp>
      <p:sp>
        <p:nvSpPr>
          <p:cNvPr id="7215" name="Line 47"/>
          <p:cNvSpPr>
            <a:spLocks noChangeShapeType="1"/>
          </p:cNvSpPr>
          <p:nvPr/>
        </p:nvSpPr>
        <p:spPr bwMode="auto">
          <a:xfrm flipV="1">
            <a:off x="6858000" y="2257425"/>
            <a:ext cx="0" cy="581025"/>
          </a:xfrm>
          <a:prstGeom prst="line">
            <a:avLst/>
          </a:prstGeom>
          <a:noFill/>
          <a:ln w="9525">
            <a:solidFill>
              <a:srgbClr val="000000"/>
            </a:solidFill>
            <a:round/>
            <a:headEnd/>
            <a:tailEnd type="triangle" w="sm" len="med"/>
          </a:ln>
          <a:extLst>
            <a:ext uri="{909E8E84-426E-40DD-AFC4-6F175D3DCCD1}">
              <a14:hiddenFill xmlns:a14="http://schemas.microsoft.com/office/drawing/2010/main">
                <a:noFill/>
              </a14:hiddenFill>
            </a:ext>
          </a:extLst>
        </p:spPr>
        <p:txBody>
          <a:bodyPr/>
          <a:lstStyle/>
          <a:p>
            <a:endParaRPr lang="fr-FR"/>
          </a:p>
        </p:txBody>
      </p:sp>
      <p:sp>
        <p:nvSpPr>
          <p:cNvPr id="7216" name="Oval 48"/>
          <p:cNvSpPr>
            <a:spLocks noChangeArrowheads="1"/>
          </p:cNvSpPr>
          <p:nvPr/>
        </p:nvSpPr>
        <p:spPr bwMode="auto">
          <a:xfrm>
            <a:off x="5743575" y="2486025"/>
            <a:ext cx="295275" cy="285750"/>
          </a:xfrm>
          <a:prstGeom prst="ellipse">
            <a:avLst/>
          </a:prstGeom>
          <a:noFill/>
          <a:ln w="28575">
            <a:solidFill>
              <a:srgbClr val="000000"/>
            </a:solidFill>
            <a:round/>
            <a:headEnd/>
            <a:tailEnd/>
          </a:ln>
          <a:extLst>
            <a:ext uri="{909E8E84-426E-40DD-AFC4-6F175D3DCCD1}">
              <a14:hiddenFill xmlns:a14="http://schemas.microsoft.com/office/drawing/2010/main">
                <a:solidFill>
                  <a:srgbClr val="000000"/>
                </a:solidFill>
              </a14:hiddenFill>
            </a:ext>
          </a:extLst>
        </p:spPr>
        <p:txBody>
          <a:bodyPr/>
          <a:lstStyle/>
          <a:p>
            <a:endParaRPr lang="fr-FR"/>
          </a:p>
        </p:txBody>
      </p:sp>
      <p:sp>
        <p:nvSpPr>
          <p:cNvPr id="7217" name="Oval 49"/>
          <p:cNvSpPr>
            <a:spLocks noChangeArrowheads="1"/>
          </p:cNvSpPr>
          <p:nvPr/>
        </p:nvSpPr>
        <p:spPr bwMode="auto">
          <a:xfrm>
            <a:off x="6048375" y="2486025"/>
            <a:ext cx="295275" cy="285750"/>
          </a:xfrm>
          <a:prstGeom prst="ellipse">
            <a:avLst/>
          </a:prstGeom>
          <a:noFill/>
          <a:ln w="28575">
            <a:solidFill>
              <a:srgbClr val="000000"/>
            </a:solidFill>
            <a:round/>
            <a:headEnd/>
            <a:tailEnd/>
          </a:ln>
          <a:extLst>
            <a:ext uri="{909E8E84-426E-40DD-AFC4-6F175D3DCCD1}">
              <a14:hiddenFill xmlns:a14="http://schemas.microsoft.com/office/drawing/2010/main">
                <a:solidFill>
                  <a:srgbClr val="000000"/>
                </a:solidFill>
              </a14:hiddenFill>
            </a:ext>
          </a:extLst>
        </p:spPr>
        <p:txBody>
          <a:bodyPr/>
          <a:lstStyle/>
          <a:p>
            <a:endParaRPr lang="fr-FR"/>
          </a:p>
        </p:txBody>
      </p:sp>
      <p:sp>
        <p:nvSpPr>
          <p:cNvPr id="7218" name="Line 50"/>
          <p:cNvSpPr>
            <a:spLocks noChangeShapeType="1"/>
          </p:cNvSpPr>
          <p:nvPr/>
        </p:nvSpPr>
        <p:spPr bwMode="auto">
          <a:xfrm>
            <a:off x="900113" y="1557338"/>
            <a:ext cx="0" cy="172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219" name="Line 51"/>
          <p:cNvSpPr>
            <a:spLocks noChangeShapeType="1"/>
          </p:cNvSpPr>
          <p:nvPr/>
        </p:nvSpPr>
        <p:spPr bwMode="auto">
          <a:xfrm>
            <a:off x="900113" y="3284538"/>
            <a:ext cx="647700" cy="50482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220" name="Line 52"/>
          <p:cNvSpPr>
            <a:spLocks noChangeShapeType="1"/>
          </p:cNvSpPr>
          <p:nvPr/>
        </p:nvSpPr>
        <p:spPr bwMode="auto">
          <a:xfrm>
            <a:off x="1547813" y="3789363"/>
            <a:ext cx="2159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221" name="Line 53"/>
          <p:cNvSpPr>
            <a:spLocks noChangeShapeType="1"/>
          </p:cNvSpPr>
          <p:nvPr/>
        </p:nvSpPr>
        <p:spPr bwMode="auto">
          <a:xfrm>
            <a:off x="2339975" y="1557338"/>
            <a:ext cx="0" cy="172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222" name="Line 54"/>
          <p:cNvSpPr>
            <a:spLocks noChangeShapeType="1"/>
          </p:cNvSpPr>
          <p:nvPr/>
        </p:nvSpPr>
        <p:spPr bwMode="auto">
          <a:xfrm flipH="1">
            <a:off x="1763713" y="3284538"/>
            <a:ext cx="576262" cy="50482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223" name="AutoShape 55"/>
          <p:cNvSpPr>
            <a:spLocks/>
          </p:cNvSpPr>
          <p:nvPr/>
        </p:nvSpPr>
        <p:spPr bwMode="auto">
          <a:xfrm rot="5400000">
            <a:off x="1439862" y="657226"/>
            <a:ext cx="360363" cy="1439862"/>
          </a:xfrm>
          <a:prstGeom prst="leftBracket">
            <a:avLst>
              <a:gd name="adj" fmla="val 33297"/>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224" name="Line 56"/>
          <p:cNvSpPr>
            <a:spLocks noChangeShapeType="1"/>
          </p:cNvSpPr>
          <p:nvPr/>
        </p:nvSpPr>
        <p:spPr bwMode="auto">
          <a:xfrm>
            <a:off x="1619250" y="3789363"/>
            <a:ext cx="0" cy="14446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225" name="Line 57"/>
          <p:cNvSpPr>
            <a:spLocks noChangeShapeType="1"/>
          </p:cNvSpPr>
          <p:nvPr/>
        </p:nvSpPr>
        <p:spPr bwMode="auto">
          <a:xfrm>
            <a:off x="1619250" y="3933825"/>
            <a:ext cx="10810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226" name="Line 58"/>
          <p:cNvSpPr>
            <a:spLocks noChangeShapeType="1"/>
          </p:cNvSpPr>
          <p:nvPr/>
        </p:nvSpPr>
        <p:spPr bwMode="auto">
          <a:xfrm flipV="1">
            <a:off x="2700338" y="908050"/>
            <a:ext cx="0" cy="302577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227" name="Line 59"/>
          <p:cNvSpPr>
            <a:spLocks noChangeShapeType="1"/>
          </p:cNvSpPr>
          <p:nvPr/>
        </p:nvSpPr>
        <p:spPr bwMode="auto">
          <a:xfrm>
            <a:off x="3203575" y="1628775"/>
            <a:ext cx="0" cy="172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228" name="Line 60"/>
          <p:cNvSpPr>
            <a:spLocks noChangeShapeType="1"/>
          </p:cNvSpPr>
          <p:nvPr/>
        </p:nvSpPr>
        <p:spPr bwMode="auto">
          <a:xfrm>
            <a:off x="4643438" y="1628775"/>
            <a:ext cx="0" cy="172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229" name="AutoShape 61"/>
          <p:cNvSpPr>
            <a:spLocks/>
          </p:cNvSpPr>
          <p:nvPr/>
        </p:nvSpPr>
        <p:spPr bwMode="auto">
          <a:xfrm rot="5400000">
            <a:off x="3743326" y="728662"/>
            <a:ext cx="360362" cy="1439863"/>
          </a:xfrm>
          <a:prstGeom prst="leftBracket">
            <a:avLst>
              <a:gd name="adj" fmla="val 33297"/>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230" name="Line 62"/>
          <p:cNvSpPr>
            <a:spLocks noChangeShapeType="1"/>
          </p:cNvSpPr>
          <p:nvPr/>
        </p:nvSpPr>
        <p:spPr bwMode="auto">
          <a:xfrm>
            <a:off x="1116013" y="1052513"/>
            <a:ext cx="0" cy="14446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231" name="Line 63"/>
          <p:cNvSpPr>
            <a:spLocks noChangeShapeType="1"/>
          </p:cNvSpPr>
          <p:nvPr/>
        </p:nvSpPr>
        <p:spPr bwMode="auto">
          <a:xfrm>
            <a:off x="1403350" y="1052513"/>
            <a:ext cx="0" cy="14446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232" name="Line 64"/>
          <p:cNvSpPr>
            <a:spLocks noChangeShapeType="1"/>
          </p:cNvSpPr>
          <p:nvPr/>
        </p:nvSpPr>
        <p:spPr bwMode="auto">
          <a:xfrm flipH="1">
            <a:off x="1116013" y="1052513"/>
            <a:ext cx="28733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233" name="Line 65"/>
          <p:cNvSpPr>
            <a:spLocks noChangeShapeType="1"/>
          </p:cNvSpPr>
          <p:nvPr/>
        </p:nvSpPr>
        <p:spPr bwMode="auto">
          <a:xfrm>
            <a:off x="3419475" y="1125538"/>
            <a:ext cx="0" cy="14446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234" name="Line 66"/>
          <p:cNvSpPr>
            <a:spLocks noChangeShapeType="1"/>
          </p:cNvSpPr>
          <p:nvPr/>
        </p:nvSpPr>
        <p:spPr bwMode="auto">
          <a:xfrm>
            <a:off x="3706813" y="1125538"/>
            <a:ext cx="0" cy="14446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235" name="Line 67"/>
          <p:cNvSpPr>
            <a:spLocks noChangeShapeType="1"/>
          </p:cNvSpPr>
          <p:nvPr/>
        </p:nvSpPr>
        <p:spPr bwMode="auto">
          <a:xfrm flipH="1">
            <a:off x="3419475" y="1125538"/>
            <a:ext cx="28733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236" name="Line 68"/>
          <p:cNvSpPr>
            <a:spLocks noChangeShapeType="1"/>
          </p:cNvSpPr>
          <p:nvPr/>
        </p:nvSpPr>
        <p:spPr bwMode="auto">
          <a:xfrm flipV="1">
            <a:off x="3563938" y="908050"/>
            <a:ext cx="0" cy="21748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237" name="Line 69"/>
          <p:cNvSpPr>
            <a:spLocks noChangeShapeType="1"/>
          </p:cNvSpPr>
          <p:nvPr/>
        </p:nvSpPr>
        <p:spPr bwMode="auto">
          <a:xfrm>
            <a:off x="2700338" y="908050"/>
            <a:ext cx="863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238" name="Line 70"/>
          <p:cNvSpPr>
            <a:spLocks noChangeShapeType="1"/>
          </p:cNvSpPr>
          <p:nvPr/>
        </p:nvSpPr>
        <p:spPr bwMode="auto">
          <a:xfrm>
            <a:off x="3203575" y="3357563"/>
            <a:ext cx="1439863"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239" name="Line 71"/>
          <p:cNvSpPr>
            <a:spLocks noChangeShapeType="1"/>
          </p:cNvSpPr>
          <p:nvPr/>
        </p:nvSpPr>
        <p:spPr bwMode="auto">
          <a:xfrm>
            <a:off x="3851275" y="3357563"/>
            <a:ext cx="0" cy="28733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240" name="Line 72"/>
          <p:cNvSpPr>
            <a:spLocks noChangeShapeType="1"/>
          </p:cNvSpPr>
          <p:nvPr/>
        </p:nvSpPr>
        <p:spPr bwMode="auto">
          <a:xfrm>
            <a:off x="3851275" y="3644900"/>
            <a:ext cx="9366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241" name="Line 73"/>
          <p:cNvSpPr>
            <a:spLocks noChangeShapeType="1"/>
          </p:cNvSpPr>
          <p:nvPr/>
        </p:nvSpPr>
        <p:spPr bwMode="auto">
          <a:xfrm flipV="1">
            <a:off x="4787900" y="1196975"/>
            <a:ext cx="0" cy="244792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242" name="Line 74"/>
          <p:cNvSpPr>
            <a:spLocks noChangeShapeType="1"/>
          </p:cNvSpPr>
          <p:nvPr/>
        </p:nvSpPr>
        <p:spPr bwMode="auto">
          <a:xfrm>
            <a:off x="4787900" y="1196975"/>
            <a:ext cx="1223963"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243" name="Line 75"/>
          <p:cNvSpPr>
            <a:spLocks noChangeShapeType="1"/>
          </p:cNvSpPr>
          <p:nvPr/>
        </p:nvSpPr>
        <p:spPr bwMode="auto">
          <a:xfrm>
            <a:off x="5364163" y="1700213"/>
            <a:ext cx="1295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244" name="Line 76"/>
          <p:cNvSpPr>
            <a:spLocks noChangeShapeType="1"/>
          </p:cNvSpPr>
          <p:nvPr/>
        </p:nvSpPr>
        <p:spPr bwMode="auto">
          <a:xfrm>
            <a:off x="5364163" y="2852738"/>
            <a:ext cx="649287" cy="50482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245" name="Line 77"/>
          <p:cNvSpPr>
            <a:spLocks noChangeShapeType="1"/>
          </p:cNvSpPr>
          <p:nvPr/>
        </p:nvSpPr>
        <p:spPr bwMode="auto">
          <a:xfrm flipV="1">
            <a:off x="5364163" y="1700213"/>
            <a:ext cx="0" cy="115252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246" name="Line 78"/>
          <p:cNvSpPr>
            <a:spLocks noChangeShapeType="1"/>
          </p:cNvSpPr>
          <p:nvPr/>
        </p:nvSpPr>
        <p:spPr bwMode="auto">
          <a:xfrm flipV="1">
            <a:off x="6659563" y="1700213"/>
            <a:ext cx="0" cy="115252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247" name="Line 79"/>
          <p:cNvSpPr>
            <a:spLocks noChangeShapeType="1"/>
          </p:cNvSpPr>
          <p:nvPr/>
        </p:nvSpPr>
        <p:spPr bwMode="auto">
          <a:xfrm flipH="1">
            <a:off x="6011863" y="2852738"/>
            <a:ext cx="647700" cy="50482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248" name="Line 80"/>
          <p:cNvSpPr>
            <a:spLocks noChangeShapeType="1"/>
          </p:cNvSpPr>
          <p:nvPr/>
        </p:nvSpPr>
        <p:spPr bwMode="auto">
          <a:xfrm>
            <a:off x="6011863" y="3357563"/>
            <a:ext cx="0" cy="28733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249" name="Line 81"/>
          <p:cNvSpPr>
            <a:spLocks noChangeShapeType="1"/>
          </p:cNvSpPr>
          <p:nvPr/>
        </p:nvSpPr>
        <p:spPr bwMode="auto">
          <a:xfrm>
            <a:off x="6011863" y="3644900"/>
            <a:ext cx="9366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250" name="Line 82"/>
          <p:cNvSpPr>
            <a:spLocks noChangeShapeType="1"/>
          </p:cNvSpPr>
          <p:nvPr/>
        </p:nvSpPr>
        <p:spPr bwMode="auto">
          <a:xfrm flipV="1">
            <a:off x="6948488" y="1125538"/>
            <a:ext cx="0" cy="251936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251" name="Line 83"/>
          <p:cNvSpPr>
            <a:spLocks noChangeShapeType="1"/>
          </p:cNvSpPr>
          <p:nvPr/>
        </p:nvSpPr>
        <p:spPr bwMode="auto">
          <a:xfrm>
            <a:off x="6011863" y="1196975"/>
            <a:ext cx="0" cy="50323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252" name="Line 84"/>
          <p:cNvSpPr>
            <a:spLocks noChangeShapeType="1"/>
          </p:cNvSpPr>
          <p:nvPr/>
        </p:nvSpPr>
        <p:spPr bwMode="auto">
          <a:xfrm>
            <a:off x="7596188" y="1700213"/>
            <a:ext cx="0" cy="172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253" name="Line 85"/>
          <p:cNvSpPr>
            <a:spLocks noChangeShapeType="1"/>
          </p:cNvSpPr>
          <p:nvPr/>
        </p:nvSpPr>
        <p:spPr bwMode="auto">
          <a:xfrm>
            <a:off x="9036050" y="1700213"/>
            <a:ext cx="0" cy="172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254" name="AutoShape 86"/>
          <p:cNvSpPr>
            <a:spLocks/>
          </p:cNvSpPr>
          <p:nvPr/>
        </p:nvSpPr>
        <p:spPr bwMode="auto">
          <a:xfrm rot="5400000">
            <a:off x="8135937" y="800101"/>
            <a:ext cx="360363" cy="1439862"/>
          </a:xfrm>
          <a:prstGeom prst="leftBracket">
            <a:avLst>
              <a:gd name="adj" fmla="val 33297"/>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255" name="Line 87"/>
          <p:cNvSpPr>
            <a:spLocks noChangeShapeType="1"/>
          </p:cNvSpPr>
          <p:nvPr/>
        </p:nvSpPr>
        <p:spPr bwMode="auto">
          <a:xfrm>
            <a:off x="7812088" y="1196975"/>
            <a:ext cx="0" cy="14446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256" name="Line 88"/>
          <p:cNvSpPr>
            <a:spLocks noChangeShapeType="1"/>
          </p:cNvSpPr>
          <p:nvPr/>
        </p:nvSpPr>
        <p:spPr bwMode="auto">
          <a:xfrm>
            <a:off x="8099425" y="1196975"/>
            <a:ext cx="0" cy="14446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257" name="Line 89"/>
          <p:cNvSpPr>
            <a:spLocks noChangeShapeType="1"/>
          </p:cNvSpPr>
          <p:nvPr/>
        </p:nvSpPr>
        <p:spPr bwMode="auto">
          <a:xfrm flipH="1">
            <a:off x="7812088" y="1196975"/>
            <a:ext cx="28733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258" name="Line 90"/>
          <p:cNvSpPr>
            <a:spLocks noChangeShapeType="1"/>
          </p:cNvSpPr>
          <p:nvPr/>
        </p:nvSpPr>
        <p:spPr bwMode="auto">
          <a:xfrm>
            <a:off x="7596188" y="3429000"/>
            <a:ext cx="143986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259" name="Line 91"/>
          <p:cNvSpPr>
            <a:spLocks noChangeShapeType="1"/>
          </p:cNvSpPr>
          <p:nvPr/>
        </p:nvSpPr>
        <p:spPr bwMode="auto">
          <a:xfrm>
            <a:off x="6948488" y="1125538"/>
            <a:ext cx="100806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260" name="Line 92"/>
          <p:cNvSpPr>
            <a:spLocks noChangeShapeType="1"/>
          </p:cNvSpPr>
          <p:nvPr/>
        </p:nvSpPr>
        <p:spPr bwMode="auto">
          <a:xfrm>
            <a:off x="7956550" y="1125538"/>
            <a:ext cx="0" cy="7143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261" name="Line 93"/>
          <p:cNvSpPr>
            <a:spLocks noChangeShapeType="1"/>
          </p:cNvSpPr>
          <p:nvPr/>
        </p:nvSpPr>
        <p:spPr bwMode="auto">
          <a:xfrm>
            <a:off x="8316913" y="1196975"/>
            <a:ext cx="0" cy="863600"/>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262" name="Line 94"/>
          <p:cNvSpPr>
            <a:spLocks noChangeShapeType="1"/>
          </p:cNvSpPr>
          <p:nvPr/>
        </p:nvSpPr>
        <p:spPr bwMode="auto">
          <a:xfrm>
            <a:off x="7812088" y="2060575"/>
            <a:ext cx="1081087" cy="0"/>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263" name="Line 95"/>
          <p:cNvSpPr>
            <a:spLocks noChangeShapeType="1"/>
          </p:cNvSpPr>
          <p:nvPr/>
        </p:nvSpPr>
        <p:spPr bwMode="auto">
          <a:xfrm>
            <a:off x="7812088" y="2060575"/>
            <a:ext cx="0" cy="1223963"/>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264" name="Line 96"/>
          <p:cNvSpPr>
            <a:spLocks noChangeShapeType="1"/>
          </p:cNvSpPr>
          <p:nvPr/>
        </p:nvSpPr>
        <p:spPr bwMode="auto">
          <a:xfrm>
            <a:off x="8893175" y="2060575"/>
            <a:ext cx="0" cy="1223963"/>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265" name="Line 97"/>
          <p:cNvSpPr>
            <a:spLocks noChangeShapeType="1"/>
          </p:cNvSpPr>
          <p:nvPr/>
        </p:nvSpPr>
        <p:spPr bwMode="auto">
          <a:xfrm>
            <a:off x="7812088" y="2349500"/>
            <a:ext cx="1081087" cy="0"/>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266" name="Line 98"/>
          <p:cNvSpPr>
            <a:spLocks noChangeShapeType="1"/>
          </p:cNvSpPr>
          <p:nvPr/>
        </p:nvSpPr>
        <p:spPr bwMode="auto">
          <a:xfrm>
            <a:off x="7812088" y="2636838"/>
            <a:ext cx="1081087" cy="0"/>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267" name="Line 99"/>
          <p:cNvSpPr>
            <a:spLocks noChangeShapeType="1"/>
          </p:cNvSpPr>
          <p:nvPr/>
        </p:nvSpPr>
        <p:spPr bwMode="auto">
          <a:xfrm>
            <a:off x="7812088" y="2924175"/>
            <a:ext cx="1081087" cy="0"/>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268" name="Line 100"/>
          <p:cNvSpPr>
            <a:spLocks noChangeShapeType="1"/>
          </p:cNvSpPr>
          <p:nvPr/>
        </p:nvSpPr>
        <p:spPr bwMode="auto">
          <a:xfrm>
            <a:off x="7812088" y="3213100"/>
            <a:ext cx="1081087" cy="0"/>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269" name="Texte 85"/>
          <p:cNvSpPr txBox="1">
            <a:spLocks noChangeArrowheads="1"/>
          </p:cNvSpPr>
          <p:nvPr/>
        </p:nvSpPr>
        <p:spPr bwMode="auto">
          <a:xfrm>
            <a:off x="7740650" y="1484313"/>
            <a:ext cx="1111250" cy="315912"/>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lvl="0" algn="ctr" eaLnBrk="1" hangingPunct="1"/>
            <a:r>
              <a:rPr lang="fr-FR" sz="1200" b="1" dirty="0" smtClean="0">
                <a:latin typeface="Arial" charset="0"/>
              </a:rPr>
              <a:t>F</a:t>
            </a:r>
            <a:r>
              <a:rPr lang="fr-FR" sz="1200" b="1" dirty="0">
                <a:solidFill>
                  <a:srgbClr val="000000"/>
                </a:solidFill>
                <a:latin typeface="Arial" charset="0"/>
              </a:rPr>
              <a:t>FINISSEUR</a:t>
            </a:r>
          </a:p>
          <a:p>
            <a:pPr algn="ctr" eaLnBrk="1" hangingPunct="1"/>
            <a:endParaRPr lang="fr-FR" sz="1200" b="1" dirty="0">
              <a:latin typeface="Arial" charset="0"/>
            </a:endParaRPr>
          </a:p>
        </p:txBody>
      </p:sp>
      <p:sp>
        <p:nvSpPr>
          <p:cNvPr id="7270" name="Line 102"/>
          <p:cNvSpPr>
            <a:spLocks noChangeShapeType="1"/>
          </p:cNvSpPr>
          <p:nvPr/>
        </p:nvSpPr>
        <p:spPr bwMode="auto">
          <a:xfrm>
            <a:off x="539750" y="6524625"/>
            <a:ext cx="860425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271" name="Line 103"/>
          <p:cNvSpPr>
            <a:spLocks noChangeShapeType="1"/>
          </p:cNvSpPr>
          <p:nvPr/>
        </p:nvSpPr>
        <p:spPr bwMode="auto">
          <a:xfrm flipH="1">
            <a:off x="2771775" y="1196975"/>
            <a:ext cx="0" cy="5327650"/>
          </a:xfrm>
          <a:prstGeom prst="line">
            <a:avLst/>
          </a:prstGeom>
          <a:noFill/>
          <a:ln w="9525">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272" name="Line 104"/>
          <p:cNvSpPr>
            <a:spLocks noChangeShapeType="1"/>
          </p:cNvSpPr>
          <p:nvPr/>
        </p:nvSpPr>
        <p:spPr bwMode="auto">
          <a:xfrm flipH="1">
            <a:off x="539750" y="1196975"/>
            <a:ext cx="0" cy="53276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273" name="Line 105"/>
          <p:cNvSpPr>
            <a:spLocks noChangeShapeType="1"/>
          </p:cNvSpPr>
          <p:nvPr/>
        </p:nvSpPr>
        <p:spPr bwMode="auto">
          <a:xfrm flipH="1">
            <a:off x="4932363" y="1268413"/>
            <a:ext cx="0" cy="5327650"/>
          </a:xfrm>
          <a:prstGeom prst="line">
            <a:avLst/>
          </a:prstGeom>
          <a:noFill/>
          <a:ln w="9525">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274" name="Line 106"/>
          <p:cNvSpPr>
            <a:spLocks noChangeShapeType="1"/>
          </p:cNvSpPr>
          <p:nvPr/>
        </p:nvSpPr>
        <p:spPr bwMode="auto">
          <a:xfrm flipH="1">
            <a:off x="7164388" y="1196975"/>
            <a:ext cx="0" cy="5327650"/>
          </a:xfrm>
          <a:prstGeom prst="line">
            <a:avLst/>
          </a:prstGeom>
          <a:noFill/>
          <a:ln w="9525">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275" name="Line 107"/>
          <p:cNvSpPr>
            <a:spLocks noChangeShapeType="1"/>
          </p:cNvSpPr>
          <p:nvPr/>
        </p:nvSpPr>
        <p:spPr bwMode="auto">
          <a:xfrm flipH="1">
            <a:off x="468313" y="5373688"/>
            <a:ext cx="7143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276" name="Line 108"/>
          <p:cNvSpPr>
            <a:spLocks noChangeShapeType="1"/>
          </p:cNvSpPr>
          <p:nvPr/>
        </p:nvSpPr>
        <p:spPr bwMode="auto">
          <a:xfrm flipH="1">
            <a:off x="468313" y="5734050"/>
            <a:ext cx="7143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277" name="Line 109"/>
          <p:cNvSpPr>
            <a:spLocks noChangeShapeType="1"/>
          </p:cNvSpPr>
          <p:nvPr/>
        </p:nvSpPr>
        <p:spPr bwMode="auto">
          <a:xfrm flipH="1">
            <a:off x="468313" y="6092825"/>
            <a:ext cx="7143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278" name="Line 110"/>
          <p:cNvSpPr>
            <a:spLocks noChangeShapeType="1"/>
          </p:cNvSpPr>
          <p:nvPr/>
        </p:nvSpPr>
        <p:spPr bwMode="auto">
          <a:xfrm flipH="1">
            <a:off x="468313" y="5013325"/>
            <a:ext cx="7143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279" name="Text Box 111"/>
          <p:cNvSpPr txBox="1">
            <a:spLocks noChangeArrowheads="1"/>
          </p:cNvSpPr>
          <p:nvPr/>
        </p:nvSpPr>
        <p:spPr bwMode="auto">
          <a:xfrm>
            <a:off x="179388" y="4365625"/>
            <a:ext cx="431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fr-FR" sz="1200" b="1">
                <a:latin typeface="Arial" charset="0"/>
              </a:rPr>
              <a:t>°C</a:t>
            </a:r>
          </a:p>
        </p:txBody>
      </p:sp>
      <p:sp>
        <p:nvSpPr>
          <p:cNvPr id="7280" name="Text Box 112"/>
          <p:cNvSpPr txBox="1">
            <a:spLocks noChangeArrowheads="1"/>
          </p:cNvSpPr>
          <p:nvPr/>
        </p:nvSpPr>
        <p:spPr bwMode="auto">
          <a:xfrm>
            <a:off x="0" y="4868863"/>
            <a:ext cx="431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fr-FR" sz="1000" b="1">
                <a:latin typeface="Arial" charset="0"/>
              </a:rPr>
              <a:t>200</a:t>
            </a:r>
          </a:p>
        </p:txBody>
      </p:sp>
      <p:sp>
        <p:nvSpPr>
          <p:cNvPr id="7281" name="Text Box 113"/>
          <p:cNvSpPr txBox="1">
            <a:spLocks noChangeArrowheads="1"/>
          </p:cNvSpPr>
          <p:nvPr/>
        </p:nvSpPr>
        <p:spPr bwMode="auto">
          <a:xfrm>
            <a:off x="0" y="5229225"/>
            <a:ext cx="431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fr-FR" sz="1000" b="1">
                <a:latin typeface="Arial" charset="0"/>
              </a:rPr>
              <a:t>150</a:t>
            </a:r>
          </a:p>
        </p:txBody>
      </p:sp>
      <p:sp>
        <p:nvSpPr>
          <p:cNvPr id="7282" name="Text Box 114"/>
          <p:cNvSpPr txBox="1">
            <a:spLocks noChangeArrowheads="1"/>
          </p:cNvSpPr>
          <p:nvPr/>
        </p:nvSpPr>
        <p:spPr bwMode="auto">
          <a:xfrm>
            <a:off x="0" y="5589588"/>
            <a:ext cx="431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fr-FR" sz="1000" b="1">
                <a:latin typeface="Arial" charset="0"/>
              </a:rPr>
              <a:t>100</a:t>
            </a:r>
          </a:p>
        </p:txBody>
      </p:sp>
      <p:sp>
        <p:nvSpPr>
          <p:cNvPr id="7283" name="Text Box 115"/>
          <p:cNvSpPr txBox="1">
            <a:spLocks noChangeArrowheads="1"/>
          </p:cNvSpPr>
          <p:nvPr/>
        </p:nvSpPr>
        <p:spPr bwMode="auto">
          <a:xfrm>
            <a:off x="0" y="5949950"/>
            <a:ext cx="431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fr-FR" sz="1000" b="1">
                <a:latin typeface="Arial" charset="0"/>
              </a:rPr>
              <a:t>50</a:t>
            </a:r>
          </a:p>
        </p:txBody>
      </p:sp>
      <p:sp>
        <p:nvSpPr>
          <p:cNvPr id="7284" name="Text Box 116"/>
          <p:cNvSpPr txBox="1">
            <a:spLocks noChangeArrowheads="1"/>
          </p:cNvSpPr>
          <p:nvPr/>
        </p:nvSpPr>
        <p:spPr bwMode="auto">
          <a:xfrm>
            <a:off x="971550" y="6092825"/>
            <a:ext cx="1441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fr-FR" sz="1000" dirty="0">
                <a:solidFill>
                  <a:srgbClr val="FFFF66"/>
                </a:solidFill>
                <a:latin typeface="Arial" charset="0"/>
              </a:rPr>
              <a:t>Contrôle des T° et des durées des paliers</a:t>
            </a:r>
          </a:p>
        </p:txBody>
      </p:sp>
      <p:sp>
        <p:nvSpPr>
          <p:cNvPr id="7285" name="Text Box 117"/>
          <p:cNvSpPr txBox="1">
            <a:spLocks noChangeArrowheads="1"/>
          </p:cNvSpPr>
          <p:nvPr/>
        </p:nvSpPr>
        <p:spPr bwMode="auto">
          <a:xfrm>
            <a:off x="2843213" y="6237288"/>
            <a:ext cx="18732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1000" dirty="0">
                <a:solidFill>
                  <a:srgbClr val="FFFF66"/>
                </a:solidFill>
                <a:latin typeface="Arial" charset="0"/>
              </a:rPr>
              <a:t>Refroidissement contrôlé</a:t>
            </a:r>
          </a:p>
        </p:txBody>
      </p:sp>
      <p:sp>
        <p:nvSpPr>
          <p:cNvPr id="7286" name="Text Box 118"/>
          <p:cNvSpPr txBox="1">
            <a:spLocks noChangeArrowheads="1"/>
          </p:cNvSpPr>
          <p:nvPr/>
        </p:nvSpPr>
        <p:spPr bwMode="auto">
          <a:xfrm>
            <a:off x="5148263" y="6237288"/>
            <a:ext cx="18732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1000">
                <a:solidFill>
                  <a:srgbClr val="FFFF66"/>
                </a:solidFill>
                <a:latin typeface="Arial" charset="0"/>
              </a:rPr>
              <a:t>Elévation due au broyage</a:t>
            </a:r>
          </a:p>
        </p:txBody>
      </p:sp>
      <p:sp>
        <p:nvSpPr>
          <p:cNvPr id="7287" name="Text Box 119"/>
          <p:cNvSpPr txBox="1">
            <a:spLocks noChangeArrowheads="1"/>
          </p:cNvSpPr>
          <p:nvPr/>
        </p:nvSpPr>
        <p:spPr bwMode="auto">
          <a:xfrm>
            <a:off x="7308850" y="6237288"/>
            <a:ext cx="15843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1000" dirty="0">
                <a:solidFill>
                  <a:srgbClr val="FFFF66"/>
                </a:solidFill>
                <a:latin typeface="Arial" charset="0"/>
              </a:rPr>
              <a:t>Refroidissement final</a:t>
            </a:r>
          </a:p>
        </p:txBody>
      </p:sp>
      <p:sp>
        <p:nvSpPr>
          <p:cNvPr id="7288" name="Text Box 120"/>
          <p:cNvSpPr txBox="1">
            <a:spLocks noChangeArrowheads="1"/>
          </p:cNvSpPr>
          <p:nvPr/>
        </p:nvSpPr>
        <p:spPr bwMode="auto">
          <a:xfrm>
            <a:off x="7164388" y="5229225"/>
            <a:ext cx="1979612"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1200" b="1" dirty="0">
                <a:solidFill>
                  <a:srgbClr val="FFFF66"/>
                </a:solidFill>
                <a:latin typeface="Arial" charset="0"/>
              </a:rPr>
              <a:t> Total:</a:t>
            </a:r>
          </a:p>
          <a:p>
            <a:pPr algn="ctr" eaLnBrk="1" hangingPunct="1">
              <a:spcBef>
                <a:spcPct val="50000"/>
              </a:spcBef>
            </a:pPr>
            <a:r>
              <a:rPr lang="fr-FR" sz="1200" b="1" dirty="0">
                <a:solidFill>
                  <a:srgbClr val="FFFF66"/>
                </a:solidFill>
                <a:latin typeface="Arial" charset="0"/>
              </a:rPr>
              <a:t>temps moyen 48h </a:t>
            </a:r>
          </a:p>
        </p:txBody>
      </p:sp>
      <p:sp>
        <p:nvSpPr>
          <p:cNvPr id="7289" name="Text Box 121"/>
          <p:cNvSpPr txBox="1">
            <a:spLocks noChangeArrowheads="1"/>
          </p:cNvSpPr>
          <p:nvPr/>
        </p:nvSpPr>
        <p:spPr bwMode="auto">
          <a:xfrm>
            <a:off x="4356100" y="5445125"/>
            <a:ext cx="25923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fr-FR" sz="1000">
                <a:solidFill>
                  <a:srgbClr val="FFFF66"/>
                </a:solidFill>
                <a:latin typeface="Arial" charset="0"/>
              </a:rPr>
              <a:t>Courbe  de  T°  en  cours  de  fabrication</a:t>
            </a:r>
          </a:p>
        </p:txBody>
      </p:sp>
      <p:sp>
        <p:nvSpPr>
          <p:cNvPr id="7290" name="Line 122"/>
          <p:cNvSpPr>
            <a:spLocks noChangeShapeType="1"/>
          </p:cNvSpPr>
          <p:nvPr/>
        </p:nvSpPr>
        <p:spPr bwMode="auto">
          <a:xfrm>
            <a:off x="611188" y="1916113"/>
            <a:ext cx="288925"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291" name="Line 123"/>
          <p:cNvSpPr>
            <a:spLocks noChangeShapeType="1"/>
          </p:cNvSpPr>
          <p:nvPr/>
        </p:nvSpPr>
        <p:spPr bwMode="auto">
          <a:xfrm>
            <a:off x="2916238" y="1844675"/>
            <a:ext cx="288925"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292" name="Line 124"/>
          <p:cNvSpPr>
            <a:spLocks noChangeShapeType="1"/>
          </p:cNvSpPr>
          <p:nvPr/>
        </p:nvSpPr>
        <p:spPr bwMode="auto">
          <a:xfrm flipH="1">
            <a:off x="611188" y="2708275"/>
            <a:ext cx="288925"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293" name="Line 125"/>
          <p:cNvSpPr>
            <a:spLocks noChangeShapeType="1"/>
          </p:cNvSpPr>
          <p:nvPr/>
        </p:nvSpPr>
        <p:spPr bwMode="auto">
          <a:xfrm flipH="1">
            <a:off x="2916238" y="2708275"/>
            <a:ext cx="288925"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294" name="Rectangle 126"/>
          <p:cNvSpPr>
            <a:spLocks noChangeArrowheads="1"/>
          </p:cNvSpPr>
          <p:nvPr/>
        </p:nvSpPr>
        <p:spPr bwMode="auto">
          <a:xfrm>
            <a:off x="6443663" y="0"/>
            <a:ext cx="2700337" cy="62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r"/>
            <a:r>
              <a:rPr lang="fr-FR" sz="2800" b="1">
                <a:solidFill>
                  <a:srgbClr val="FFFF66"/>
                </a:solidFill>
                <a:ea typeface="Arial Unicode MS" pitchFamily="34" charset="-128"/>
                <a:cs typeface="Arial" charset="0"/>
              </a:rPr>
              <a:t>Les graisses</a:t>
            </a:r>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lIns="92075" tIns="46038" rIns="92075" bIns="46038"/>
          <a:lstStyle/>
          <a:p>
            <a:pPr eaLnBrk="1" hangingPunct="1">
              <a:defRPr/>
            </a:pPr>
            <a:r>
              <a:rPr lang="fr-FR" sz="3200" smtClean="0"/>
              <a:t/>
            </a:r>
            <a:br>
              <a:rPr lang="fr-FR" sz="3200" smtClean="0"/>
            </a:br>
            <a:endParaRPr lang="fr-FR" sz="3200" smtClean="0"/>
          </a:p>
        </p:txBody>
      </p:sp>
      <p:sp>
        <p:nvSpPr>
          <p:cNvPr id="8195" name="Rectangle 3"/>
          <p:cNvSpPr>
            <a:spLocks noChangeArrowheads="1"/>
          </p:cNvSpPr>
          <p:nvPr/>
        </p:nvSpPr>
        <p:spPr bwMode="auto">
          <a:xfrm>
            <a:off x="971550" y="2349500"/>
            <a:ext cx="7921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spcBef>
                <a:spcPct val="50000"/>
              </a:spcBef>
            </a:pPr>
            <a:r>
              <a:rPr lang="fr-FR" sz="2400">
                <a:latin typeface="Verdana" pitchFamily="34" charset="0"/>
              </a:rPr>
              <a:t> </a:t>
            </a:r>
          </a:p>
        </p:txBody>
      </p:sp>
      <p:sp>
        <p:nvSpPr>
          <p:cNvPr id="8196" name="Rectangle 4"/>
          <p:cNvSpPr>
            <a:spLocks noChangeArrowheads="1"/>
          </p:cNvSpPr>
          <p:nvPr/>
        </p:nvSpPr>
        <p:spPr bwMode="auto">
          <a:xfrm>
            <a:off x="468313" y="2133600"/>
            <a:ext cx="8351837"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spcBef>
                <a:spcPct val="50000"/>
              </a:spcBef>
            </a:pPr>
            <a:endParaRPr lang="fr-FR" sz="2400">
              <a:latin typeface="Verdana" pitchFamily="34" charset="0"/>
            </a:endParaRPr>
          </a:p>
          <a:p>
            <a:pPr eaLnBrk="0" hangingPunct="0">
              <a:spcBef>
                <a:spcPct val="50000"/>
              </a:spcBef>
            </a:pPr>
            <a:endParaRPr lang="fr-FR" sz="2400">
              <a:latin typeface="Verdana" pitchFamily="34" charset="0"/>
            </a:endParaRPr>
          </a:p>
        </p:txBody>
      </p:sp>
      <p:sp>
        <p:nvSpPr>
          <p:cNvPr id="8197" name="Rectangle 5"/>
          <p:cNvSpPr>
            <a:spLocks noChangeArrowheads="1"/>
          </p:cNvSpPr>
          <p:nvPr/>
        </p:nvSpPr>
        <p:spPr bwMode="auto">
          <a:xfrm>
            <a:off x="0" y="1484313"/>
            <a:ext cx="9144000" cy="511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spcBef>
                <a:spcPct val="50000"/>
              </a:spcBef>
            </a:pPr>
            <a:r>
              <a:rPr lang="fr-FR" b="1">
                <a:latin typeface="Arial" charset="0"/>
              </a:rPr>
              <a:t>Elles dépendent de trois paramètres</a:t>
            </a:r>
            <a:r>
              <a:rPr lang="fr-FR" sz="2000" b="1">
                <a:latin typeface="Arial" charset="0"/>
              </a:rPr>
              <a:t>:</a:t>
            </a:r>
          </a:p>
          <a:p>
            <a:pPr algn="ctr" eaLnBrk="0" hangingPunct="0">
              <a:spcBef>
                <a:spcPct val="50000"/>
              </a:spcBef>
            </a:pPr>
            <a:r>
              <a:rPr lang="fr-FR" b="1">
                <a:latin typeface="Arial" charset="0"/>
                <a:cs typeface="Arial" charset="0"/>
              </a:rPr>
              <a:t>de  la</a:t>
            </a:r>
            <a:endParaRPr lang="fr-FR" b="1">
              <a:solidFill>
                <a:srgbClr val="CCFF33"/>
              </a:solidFill>
              <a:latin typeface="Arial Black" pitchFamily="34" charset="0"/>
              <a:cs typeface="Arial" charset="0"/>
            </a:endParaRPr>
          </a:p>
          <a:p>
            <a:pPr algn="ctr" eaLnBrk="0" hangingPunct="0">
              <a:spcBef>
                <a:spcPct val="50000"/>
              </a:spcBef>
            </a:pPr>
            <a:r>
              <a:rPr lang="fr-FR" sz="3200" b="1">
                <a:solidFill>
                  <a:srgbClr val="FFFF66"/>
                </a:solidFill>
                <a:latin typeface="Arial Black" pitchFamily="34" charset="0"/>
                <a:cs typeface="Arial" charset="0"/>
              </a:rPr>
              <a:t>NATURE  de  l</a:t>
            </a:r>
            <a:r>
              <a:rPr lang="fr-FR" sz="3200" b="1">
                <a:solidFill>
                  <a:srgbClr val="FFFF66"/>
                </a:solidFill>
                <a:latin typeface="Arial" charset="0"/>
                <a:cs typeface="Arial" charset="0"/>
              </a:rPr>
              <a:t>’</a:t>
            </a:r>
            <a:r>
              <a:rPr lang="fr-FR" sz="3200" b="1">
                <a:solidFill>
                  <a:srgbClr val="FFFF66"/>
                </a:solidFill>
                <a:latin typeface="Arial Black" pitchFamily="34" charset="0"/>
                <a:cs typeface="Arial" charset="0"/>
              </a:rPr>
              <a:t> EPAISSISSANT</a:t>
            </a:r>
          </a:p>
          <a:p>
            <a:pPr algn="ctr" eaLnBrk="0" hangingPunct="0">
              <a:spcBef>
                <a:spcPct val="50000"/>
              </a:spcBef>
            </a:pPr>
            <a:r>
              <a:rPr lang="fr-FR" b="1">
                <a:latin typeface="Arial" charset="0"/>
                <a:cs typeface="Arial" charset="0"/>
              </a:rPr>
              <a:t>de l’</a:t>
            </a:r>
          </a:p>
          <a:p>
            <a:pPr algn="ctr" eaLnBrk="0" hangingPunct="0">
              <a:spcBef>
                <a:spcPct val="50000"/>
              </a:spcBef>
            </a:pPr>
            <a:r>
              <a:rPr lang="fr-FR" sz="3200" b="1">
                <a:solidFill>
                  <a:srgbClr val="FFFF66"/>
                </a:solidFill>
                <a:latin typeface="Arial Black" pitchFamily="34" charset="0"/>
                <a:cs typeface="Arial" charset="0"/>
              </a:rPr>
              <a:t>HUILE  de  BASE</a:t>
            </a:r>
          </a:p>
          <a:p>
            <a:pPr algn="ctr" eaLnBrk="0" hangingPunct="0">
              <a:spcBef>
                <a:spcPct val="50000"/>
              </a:spcBef>
            </a:pPr>
            <a:r>
              <a:rPr lang="fr-FR" sz="2400" b="1" i="1">
                <a:solidFill>
                  <a:srgbClr val="FFFF66"/>
                </a:solidFill>
                <a:latin typeface="Arial" charset="0"/>
                <a:cs typeface="Arial" charset="0"/>
              </a:rPr>
              <a:t>de sa</a:t>
            </a:r>
            <a:r>
              <a:rPr lang="fr-FR" sz="2800" b="1" i="1">
                <a:solidFill>
                  <a:srgbClr val="FFFF66"/>
                </a:solidFill>
                <a:latin typeface="Arial" charset="0"/>
                <a:cs typeface="Arial" charset="0"/>
              </a:rPr>
              <a:t>  NATURE  </a:t>
            </a:r>
            <a:r>
              <a:rPr lang="fr-FR" sz="2400" b="1" i="1">
                <a:solidFill>
                  <a:srgbClr val="FFFF66"/>
                </a:solidFill>
                <a:latin typeface="Arial" charset="0"/>
                <a:cs typeface="Arial" charset="0"/>
              </a:rPr>
              <a:t>et  de sa</a:t>
            </a:r>
            <a:r>
              <a:rPr lang="fr-FR" sz="2800" b="1" i="1">
                <a:solidFill>
                  <a:srgbClr val="FFFF66"/>
                </a:solidFill>
                <a:latin typeface="Arial" charset="0"/>
                <a:cs typeface="Arial" charset="0"/>
              </a:rPr>
              <a:t>  VISCOSITE</a:t>
            </a:r>
          </a:p>
          <a:p>
            <a:pPr algn="ctr" eaLnBrk="0" hangingPunct="0">
              <a:spcBef>
                <a:spcPct val="50000"/>
              </a:spcBef>
            </a:pPr>
            <a:r>
              <a:rPr lang="fr-FR" b="1">
                <a:latin typeface="Arial" charset="0"/>
                <a:cs typeface="Arial" charset="0"/>
              </a:rPr>
              <a:t>et des</a:t>
            </a:r>
          </a:p>
          <a:p>
            <a:pPr algn="ctr" eaLnBrk="0" hangingPunct="0">
              <a:spcBef>
                <a:spcPct val="50000"/>
              </a:spcBef>
            </a:pPr>
            <a:r>
              <a:rPr lang="fr-FR" sz="3200" b="1">
                <a:solidFill>
                  <a:srgbClr val="FFFF66"/>
                </a:solidFill>
                <a:latin typeface="Arial Black" pitchFamily="34" charset="0"/>
                <a:cs typeface="Arial" charset="0"/>
              </a:rPr>
              <a:t>ADDITIFS</a:t>
            </a:r>
          </a:p>
          <a:p>
            <a:pPr algn="ctr" eaLnBrk="0" hangingPunct="0">
              <a:spcBef>
                <a:spcPct val="50000"/>
              </a:spcBef>
            </a:pPr>
            <a:r>
              <a:rPr lang="fr-FR" sz="2800" b="1" i="1">
                <a:solidFill>
                  <a:srgbClr val="FFFF66"/>
                </a:solidFill>
                <a:latin typeface="Arial" charset="0"/>
                <a:cs typeface="Arial" charset="0"/>
              </a:rPr>
              <a:t>SOLUBLES  </a:t>
            </a:r>
            <a:r>
              <a:rPr lang="fr-FR" sz="2400" i="1">
                <a:solidFill>
                  <a:srgbClr val="FFFF66"/>
                </a:solidFill>
                <a:latin typeface="Arial" charset="0"/>
                <a:cs typeface="Arial" charset="0"/>
              </a:rPr>
              <a:t>et</a:t>
            </a:r>
            <a:r>
              <a:rPr lang="fr-FR" sz="2800" b="1" i="1">
                <a:solidFill>
                  <a:srgbClr val="FFFF66"/>
                </a:solidFill>
                <a:latin typeface="Arial" charset="0"/>
                <a:cs typeface="Arial" charset="0"/>
              </a:rPr>
              <a:t>  SOLIDES</a:t>
            </a:r>
          </a:p>
        </p:txBody>
      </p:sp>
      <p:sp>
        <p:nvSpPr>
          <p:cNvPr id="8198" name="Rectangle 6"/>
          <p:cNvSpPr>
            <a:spLocks noChangeArrowheads="1"/>
          </p:cNvSpPr>
          <p:nvPr/>
        </p:nvSpPr>
        <p:spPr bwMode="auto">
          <a:xfrm>
            <a:off x="0" y="765175"/>
            <a:ext cx="9144000" cy="62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fr-FR" sz="2400" b="1">
                <a:solidFill>
                  <a:srgbClr val="FFFF66"/>
                </a:solidFill>
                <a:latin typeface="Arial" charset="0"/>
                <a:ea typeface="Arial Unicode MS" pitchFamily="34" charset="-128"/>
                <a:cs typeface="Arial" charset="0"/>
              </a:rPr>
              <a:t>Propriétés</a:t>
            </a:r>
          </a:p>
        </p:txBody>
      </p:sp>
      <p:sp>
        <p:nvSpPr>
          <p:cNvPr id="8199" name="Rectangle 7"/>
          <p:cNvSpPr>
            <a:spLocks noChangeArrowheads="1"/>
          </p:cNvSpPr>
          <p:nvPr/>
        </p:nvSpPr>
        <p:spPr bwMode="auto">
          <a:xfrm>
            <a:off x="6443663" y="0"/>
            <a:ext cx="2700337" cy="62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r"/>
            <a:r>
              <a:rPr lang="fr-FR" sz="2800" b="1">
                <a:solidFill>
                  <a:srgbClr val="FFFF66"/>
                </a:solidFill>
                <a:ea typeface="Arial Unicode MS" pitchFamily="34" charset="-128"/>
                <a:cs typeface="Arial" charset="0"/>
              </a:rPr>
              <a:t>Les graisses</a:t>
            </a:r>
          </a:p>
        </p:txBody>
      </p:sp>
      <p:pic>
        <p:nvPicPr>
          <p:cNvPr id="8200" name="Picture 4" descr="MCj0311198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61225" y="620713"/>
            <a:ext cx="119856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971550" y="2349500"/>
            <a:ext cx="7921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spcBef>
                <a:spcPct val="50000"/>
              </a:spcBef>
            </a:pPr>
            <a:r>
              <a:rPr lang="fr-FR" sz="2400">
                <a:latin typeface="Verdana" pitchFamily="34" charset="0"/>
              </a:rPr>
              <a:t> </a:t>
            </a:r>
          </a:p>
        </p:txBody>
      </p:sp>
      <p:sp>
        <p:nvSpPr>
          <p:cNvPr id="9219" name="Rectangle 3"/>
          <p:cNvSpPr>
            <a:spLocks noChangeArrowheads="1"/>
          </p:cNvSpPr>
          <p:nvPr/>
        </p:nvSpPr>
        <p:spPr bwMode="auto">
          <a:xfrm>
            <a:off x="1619250" y="2565400"/>
            <a:ext cx="5903913"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endParaRPr lang="fr-FR" sz="3200" b="1">
              <a:solidFill>
                <a:srgbClr val="CCFF33"/>
              </a:solidFill>
              <a:latin typeface="Arial" charset="0"/>
              <a:ea typeface="Arial Unicode MS" pitchFamily="34" charset="-128"/>
              <a:cs typeface="Arial" charset="0"/>
            </a:endParaRPr>
          </a:p>
          <a:p>
            <a:pPr algn="ctr"/>
            <a:endParaRPr lang="fr-FR" sz="3200" b="1">
              <a:solidFill>
                <a:srgbClr val="CCFF33"/>
              </a:solidFill>
              <a:latin typeface="Arial" charset="0"/>
              <a:ea typeface="Arial Unicode MS" pitchFamily="34" charset="-128"/>
              <a:cs typeface="Arial" charset="0"/>
            </a:endParaRPr>
          </a:p>
          <a:p>
            <a:pPr algn="ctr"/>
            <a:endParaRPr lang="fr-FR" sz="3200" b="1">
              <a:solidFill>
                <a:srgbClr val="CCFF33"/>
              </a:solidFill>
              <a:latin typeface="Arial" charset="0"/>
              <a:ea typeface="Arial Unicode MS" pitchFamily="34" charset="-128"/>
              <a:cs typeface="Arial" charset="0"/>
            </a:endParaRPr>
          </a:p>
          <a:p>
            <a:pPr algn="ctr"/>
            <a:endParaRPr lang="fr-FR" sz="3200" b="1">
              <a:solidFill>
                <a:srgbClr val="CCFF33"/>
              </a:solidFill>
              <a:latin typeface="Arial" charset="0"/>
              <a:ea typeface="Arial Unicode MS" pitchFamily="34" charset="-128"/>
              <a:cs typeface="Arial" charset="0"/>
            </a:endParaRPr>
          </a:p>
        </p:txBody>
      </p:sp>
      <p:sp>
        <p:nvSpPr>
          <p:cNvPr id="9220" name="Rectangle 4"/>
          <p:cNvSpPr>
            <a:spLocks noChangeArrowheads="1"/>
          </p:cNvSpPr>
          <p:nvPr/>
        </p:nvSpPr>
        <p:spPr bwMode="auto">
          <a:xfrm>
            <a:off x="468313" y="2133600"/>
            <a:ext cx="8351837"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spcBef>
                <a:spcPct val="50000"/>
              </a:spcBef>
            </a:pPr>
            <a:endParaRPr lang="fr-FR" sz="2400">
              <a:latin typeface="Verdana" pitchFamily="34" charset="0"/>
            </a:endParaRPr>
          </a:p>
          <a:p>
            <a:pPr eaLnBrk="0" hangingPunct="0">
              <a:spcBef>
                <a:spcPct val="50000"/>
              </a:spcBef>
            </a:pPr>
            <a:endParaRPr lang="fr-FR" sz="2400">
              <a:latin typeface="Verdana" pitchFamily="34" charset="0"/>
            </a:endParaRPr>
          </a:p>
        </p:txBody>
      </p:sp>
      <p:sp>
        <p:nvSpPr>
          <p:cNvPr id="9221" name="Rectangle 5"/>
          <p:cNvSpPr>
            <a:spLocks noChangeArrowheads="1"/>
          </p:cNvSpPr>
          <p:nvPr/>
        </p:nvSpPr>
        <p:spPr bwMode="auto">
          <a:xfrm>
            <a:off x="539552" y="1470025"/>
            <a:ext cx="8604448" cy="538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eaLnBrk="0" hangingPunct="0">
              <a:spcBef>
                <a:spcPct val="50000"/>
              </a:spcBef>
            </a:pPr>
            <a:r>
              <a:rPr lang="fr-FR" sz="2000" b="1" dirty="0">
                <a:solidFill>
                  <a:srgbClr val="FFFF00"/>
                </a:solidFill>
                <a:latin typeface="Arial" charset="0"/>
                <a:cs typeface="Arial" charset="0"/>
              </a:rPr>
              <a:t>L’épaississant, c’est quoi ?</a:t>
            </a:r>
          </a:p>
          <a:p>
            <a:pPr eaLnBrk="0" hangingPunct="0">
              <a:spcBef>
                <a:spcPct val="50000"/>
              </a:spcBef>
            </a:pPr>
            <a:endParaRPr lang="fr-FR" sz="800" b="1" dirty="0">
              <a:solidFill>
                <a:srgbClr val="FFFF66"/>
              </a:solidFill>
              <a:latin typeface="Arial" charset="0"/>
              <a:cs typeface="Arial" charset="0"/>
            </a:endParaRPr>
          </a:p>
          <a:p>
            <a:pPr eaLnBrk="0" hangingPunct="0">
              <a:spcBef>
                <a:spcPct val="50000"/>
              </a:spcBef>
            </a:pPr>
            <a:r>
              <a:rPr lang="fr-FR" b="1" dirty="0">
                <a:latin typeface="Arial" charset="0"/>
                <a:cs typeface="Arial" charset="0"/>
              </a:rPr>
              <a:t>C’est la phase solide qui donne à la graisse ses caractéristiques plastiques</a:t>
            </a:r>
            <a:r>
              <a:rPr lang="fr-FR" dirty="0">
                <a:latin typeface="Arial" charset="0"/>
                <a:cs typeface="Arial" charset="0"/>
              </a:rPr>
              <a:t>.</a:t>
            </a:r>
          </a:p>
          <a:p>
            <a:pPr eaLnBrk="0" hangingPunct="0">
              <a:spcBef>
                <a:spcPct val="50000"/>
              </a:spcBef>
            </a:pPr>
            <a:endParaRPr lang="fr-FR" sz="800" dirty="0">
              <a:latin typeface="Arial" charset="0"/>
              <a:cs typeface="Arial" charset="0"/>
            </a:endParaRPr>
          </a:p>
          <a:p>
            <a:pPr eaLnBrk="0" hangingPunct="0">
              <a:spcBef>
                <a:spcPct val="50000"/>
              </a:spcBef>
            </a:pPr>
            <a:r>
              <a:rPr lang="fr-FR" b="1" dirty="0">
                <a:latin typeface="Arial" charset="0"/>
                <a:cs typeface="Arial" charset="0"/>
              </a:rPr>
              <a:t>C’est un </a:t>
            </a:r>
            <a:r>
              <a:rPr lang="fr-FR" sz="2000" b="1" i="1" dirty="0">
                <a:solidFill>
                  <a:srgbClr val="FFFF00"/>
                </a:solidFill>
                <a:latin typeface="Arial" charset="0"/>
                <a:cs typeface="Arial" charset="0"/>
              </a:rPr>
              <a:t>enchevêtrement de fibres pour les savons</a:t>
            </a:r>
            <a:r>
              <a:rPr lang="fr-FR" b="1" dirty="0">
                <a:latin typeface="Arial" charset="0"/>
                <a:cs typeface="Arial" charset="0"/>
              </a:rPr>
              <a:t>. La réaction chimique entre les composants est « forte ».</a:t>
            </a:r>
          </a:p>
          <a:p>
            <a:pPr eaLnBrk="0" hangingPunct="0">
              <a:spcBef>
                <a:spcPct val="50000"/>
              </a:spcBef>
            </a:pPr>
            <a:endParaRPr lang="fr-FR" sz="800" b="1" dirty="0">
              <a:latin typeface="Arial" charset="0"/>
              <a:cs typeface="Arial" charset="0"/>
            </a:endParaRPr>
          </a:p>
          <a:p>
            <a:pPr eaLnBrk="0" hangingPunct="0">
              <a:spcBef>
                <a:spcPct val="50000"/>
              </a:spcBef>
            </a:pPr>
            <a:r>
              <a:rPr lang="fr-FR" b="1" dirty="0">
                <a:latin typeface="Arial" charset="0"/>
                <a:cs typeface="Arial" charset="0"/>
              </a:rPr>
              <a:t>C’est une </a:t>
            </a:r>
            <a:r>
              <a:rPr lang="fr-FR" sz="2000" b="1" i="1" dirty="0">
                <a:solidFill>
                  <a:srgbClr val="FFFF00"/>
                </a:solidFill>
                <a:latin typeface="Arial" charset="0"/>
                <a:cs typeface="Arial" charset="0"/>
              </a:rPr>
              <a:t>dispersion de particules pour les gélifiants</a:t>
            </a:r>
            <a:r>
              <a:rPr lang="fr-FR" b="1" dirty="0">
                <a:latin typeface="Arial" charset="0"/>
                <a:cs typeface="Arial" charset="0"/>
              </a:rPr>
              <a:t>. La réaction chimique entre les composants est « faible ».</a:t>
            </a:r>
          </a:p>
          <a:p>
            <a:pPr eaLnBrk="0" hangingPunct="0">
              <a:spcBef>
                <a:spcPct val="50000"/>
              </a:spcBef>
            </a:pPr>
            <a:endParaRPr lang="fr-FR" sz="1400" b="1" dirty="0">
              <a:latin typeface="Arial" charset="0"/>
              <a:cs typeface="Arial" charset="0"/>
            </a:endParaRPr>
          </a:p>
          <a:p>
            <a:pPr eaLnBrk="0" hangingPunct="0">
              <a:spcBef>
                <a:spcPct val="50000"/>
              </a:spcBef>
            </a:pPr>
            <a:endParaRPr lang="fr-FR" sz="1400" dirty="0">
              <a:latin typeface="Arial" charset="0"/>
              <a:cs typeface="Arial" charset="0"/>
            </a:endParaRPr>
          </a:p>
          <a:p>
            <a:pPr eaLnBrk="0" hangingPunct="0">
              <a:spcBef>
                <a:spcPct val="50000"/>
              </a:spcBef>
            </a:pPr>
            <a:r>
              <a:rPr lang="fr-FR" sz="2000" b="1" dirty="0">
                <a:solidFill>
                  <a:srgbClr val="FFFF00"/>
                </a:solidFill>
                <a:latin typeface="Arial" charset="0"/>
                <a:cs typeface="Arial" charset="0"/>
              </a:rPr>
              <a:t>Rôle de l’épaississant</a:t>
            </a:r>
          </a:p>
          <a:p>
            <a:pPr eaLnBrk="0" hangingPunct="0">
              <a:spcBef>
                <a:spcPct val="50000"/>
              </a:spcBef>
            </a:pPr>
            <a:endParaRPr lang="fr-FR" sz="800" b="1" dirty="0">
              <a:solidFill>
                <a:srgbClr val="FFFF66"/>
              </a:solidFill>
              <a:latin typeface="Arial" charset="0"/>
              <a:cs typeface="Arial" charset="0"/>
            </a:endParaRPr>
          </a:p>
          <a:p>
            <a:pPr eaLnBrk="0" hangingPunct="0">
              <a:spcBef>
                <a:spcPct val="50000"/>
              </a:spcBef>
            </a:pPr>
            <a:r>
              <a:rPr lang="fr-FR" sz="2000" dirty="0">
                <a:latin typeface="Arial" charset="0"/>
                <a:cs typeface="Arial" charset="0"/>
              </a:rPr>
              <a:t>	</a:t>
            </a:r>
            <a:r>
              <a:rPr lang="fr-FR" sz="2800" i="1" dirty="0">
                <a:solidFill>
                  <a:srgbClr val="FFFF00"/>
                </a:solidFill>
                <a:latin typeface="Arial" charset="0"/>
                <a:cs typeface="Arial" charset="0"/>
              </a:rPr>
              <a:t>La</a:t>
            </a:r>
            <a:r>
              <a:rPr lang="fr-FR" sz="2000" dirty="0">
                <a:solidFill>
                  <a:srgbClr val="FFFF00"/>
                </a:solidFill>
                <a:latin typeface="Arial" charset="0"/>
                <a:cs typeface="Arial" charset="0"/>
              </a:rPr>
              <a:t> </a:t>
            </a:r>
            <a:r>
              <a:rPr lang="fr-FR" sz="2800" i="1" dirty="0">
                <a:solidFill>
                  <a:srgbClr val="FFFF00"/>
                </a:solidFill>
                <a:latin typeface="Arial" charset="0"/>
                <a:cs typeface="Arial" charset="0"/>
              </a:rPr>
              <a:t>nature</a:t>
            </a:r>
            <a:r>
              <a:rPr lang="fr-FR" sz="2800" i="1" dirty="0">
                <a:solidFill>
                  <a:schemeClr val="folHlink"/>
                </a:solidFill>
                <a:latin typeface="Arial" charset="0"/>
                <a:cs typeface="Arial" charset="0"/>
              </a:rPr>
              <a:t>		</a:t>
            </a:r>
            <a:r>
              <a:rPr lang="fr-FR" sz="2000" dirty="0">
                <a:latin typeface="Arial" charset="0"/>
                <a:cs typeface="Arial" charset="0"/>
              </a:rPr>
              <a:t>détermine	</a:t>
            </a:r>
            <a:r>
              <a:rPr lang="fr-FR" sz="2800" i="1" dirty="0">
                <a:solidFill>
                  <a:srgbClr val="FFFF00"/>
                </a:solidFill>
                <a:latin typeface="Arial" charset="0"/>
                <a:cs typeface="Arial" charset="0"/>
              </a:rPr>
              <a:t>le point de goutte</a:t>
            </a:r>
          </a:p>
          <a:p>
            <a:pPr eaLnBrk="0" hangingPunct="0">
              <a:spcBef>
                <a:spcPct val="50000"/>
              </a:spcBef>
            </a:pPr>
            <a:r>
              <a:rPr lang="fr-FR" sz="2000" dirty="0">
                <a:latin typeface="Arial" charset="0"/>
                <a:cs typeface="Arial" charset="0"/>
              </a:rPr>
              <a:t>	</a:t>
            </a:r>
            <a:r>
              <a:rPr lang="fr-FR" sz="2800" i="1" dirty="0">
                <a:solidFill>
                  <a:srgbClr val="FFFF00"/>
                </a:solidFill>
                <a:latin typeface="Arial" charset="0"/>
                <a:cs typeface="Arial" charset="0"/>
              </a:rPr>
              <a:t>La quantité</a:t>
            </a:r>
            <a:r>
              <a:rPr lang="fr-FR" sz="2800" i="1" dirty="0">
                <a:solidFill>
                  <a:schemeClr val="folHlink"/>
                </a:solidFill>
                <a:latin typeface="Arial" charset="0"/>
                <a:cs typeface="Arial" charset="0"/>
              </a:rPr>
              <a:t>	         </a:t>
            </a:r>
            <a:r>
              <a:rPr lang="fr-FR" sz="2000" dirty="0">
                <a:latin typeface="Arial" charset="0"/>
                <a:cs typeface="Arial" charset="0"/>
              </a:rPr>
              <a:t>détermine	</a:t>
            </a:r>
            <a:r>
              <a:rPr lang="fr-FR" sz="2800" i="1" dirty="0">
                <a:solidFill>
                  <a:srgbClr val="FFFF00"/>
                </a:solidFill>
                <a:latin typeface="Arial" charset="0"/>
                <a:cs typeface="Arial" charset="0"/>
              </a:rPr>
              <a:t>la consistance</a:t>
            </a:r>
            <a:endParaRPr lang="fr-FR" sz="2000" dirty="0">
              <a:solidFill>
                <a:srgbClr val="FFFF00"/>
              </a:solidFill>
              <a:latin typeface="Arial" charset="0"/>
              <a:cs typeface="Arial" charset="0"/>
            </a:endParaRPr>
          </a:p>
        </p:txBody>
      </p:sp>
      <p:sp>
        <p:nvSpPr>
          <p:cNvPr id="9222" name="Rectangle 6"/>
          <p:cNvSpPr>
            <a:spLocks noChangeArrowheads="1"/>
          </p:cNvSpPr>
          <p:nvPr/>
        </p:nvSpPr>
        <p:spPr bwMode="auto">
          <a:xfrm>
            <a:off x="0" y="69215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fr-FR" sz="2400" b="1" dirty="0">
                <a:solidFill>
                  <a:srgbClr val="FFFF00"/>
                </a:solidFill>
                <a:latin typeface="Arial" charset="0"/>
                <a:ea typeface="Arial Unicode MS" pitchFamily="34" charset="-128"/>
                <a:cs typeface="Arial" charset="0"/>
              </a:rPr>
              <a:t>Epaississant – Savons et gélifia</a:t>
            </a:r>
            <a:r>
              <a:rPr lang="fr-FR" sz="2400" b="1" dirty="0">
                <a:solidFill>
                  <a:srgbClr val="FFFF66"/>
                </a:solidFill>
                <a:latin typeface="Arial" charset="0"/>
                <a:ea typeface="Arial Unicode MS" pitchFamily="34" charset="-128"/>
                <a:cs typeface="Arial" charset="0"/>
              </a:rPr>
              <a:t>nts</a:t>
            </a:r>
          </a:p>
        </p:txBody>
      </p:sp>
      <p:sp>
        <p:nvSpPr>
          <p:cNvPr id="9223" name="Rectangle 7"/>
          <p:cNvSpPr>
            <a:spLocks noChangeArrowheads="1"/>
          </p:cNvSpPr>
          <p:nvPr/>
        </p:nvSpPr>
        <p:spPr bwMode="auto">
          <a:xfrm>
            <a:off x="6443663" y="0"/>
            <a:ext cx="2700337" cy="62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r"/>
            <a:r>
              <a:rPr lang="fr-FR" sz="2800" b="1" dirty="0">
                <a:solidFill>
                  <a:srgbClr val="FFFF00"/>
                </a:solidFill>
                <a:ea typeface="Arial Unicode MS" pitchFamily="34" charset="-128"/>
                <a:cs typeface="Arial" charset="0"/>
              </a:rPr>
              <a:t>Les graisses</a:t>
            </a:r>
          </a:p>
        </p:txBody>
      </p:sp>
      <p:pic>
        <p:nvPicPr>
          <p:cNvPr id="9224" name="Picture 5" descr="MCj0348251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3163" y="692150"/>
            <a:ext cx="1131887"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971550" y="2349500"/>
            <a:ext cx="7921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spcBef>
                <a:spcPct val="50000"/>
              </a:spcBef>
            </a:pPr>
            <a:r>
              <a:rPr lang="fr-FR" sz="2400">
                <a:latin typeface="Verdana" pitchFamily="34" charset="0"/>
              </a:rPr>
              <a:t> </a:t>
            </a:r>
          </a:p>
        </p:txBody>
      </p:sp>
      <p:sp>
        <p:nvSpPr>
          <p:cNvPr id="10243" name="Rectangle 3"/>
          <p:cNvSpPr>
            <a:spLocks noChangeArrowheads="1"/>
          </p:cNvSpPr>
          <p:nvPr/>
        </p:nvSpPr>
        <p:spPr bwMode="auto">
          <a:xfrm>
            <a:off x="1619250" y="2565400"/>
            <a:ext cx="5903913"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endParaRPr lang="fr-FR" sz="3200" b="1">
              <a:solidFill>
                <a:srgbClr val="CCFF33"/>
              </a:solidFill>
              <a:latin typeface="Arial" charset="0"/>
              <a:ea typeface="Arial Unicode MS" pitchFamily="34" charset="-128"/>
              <a:cs typeface="Arial" charset="0"/>
            </a:endParaRPr>
          </a:p>
          <a:p>
            <a:pPr algn="ctr"/>
            <a:endParaRPr lang="fr-FR" sz="3200" b="1">
              <a:solidFill>
                <a:srgbClr val="CCFF33"/>
              </a:solidFill>
              <a:latin typeface="Arial" charset="0"/>
              <a:ea typeface="Arial Unicode MS" pitchFamily="34" charset="-128"/>
              <a:cs typeface="Arial" charset="0"/>
            </a:endParaRPr>
          </a:p>
          <a:p>
            <a:pPr algn="ctr"/>
            <a:endParaRPr lang="fr-FR" sz="3200" b="1">
              <a:solidFill>
                <a:srgbClr val="CCFF33"/>
              </a:solidFill>
              <a:latin typeface="Arial" charset="0"/>
              <a:ea typeface="Arial Unicode MS" pitchFamily="34" charset="-128"/>
              <a:cs typeface="Arial" charset="0"/>
            </a:endParaRPr>
          </a:p>
          <a:p>
            <a:pPr algn="ctr"/>
            <a:endParaRPr lang="fr-FR" sz="3200" b="1">
              <a:solidFill>
                <a:srgbClr val="CCFF33"/>
              </a:solidFill>
              <a:latin typeface="Arial" charset="0"/>
              <a:ea typeface="Arial Unicode MS" pitchFamily="34" charset="-128"/>
              <a:cs typeface="Arial" charset="0"/>
            </a:endParaRPr>
          </a:p>
        </p:txBody>
      </p:sp>
      <p:sp>
        <p:nvSpPr>
          <p:cNvPr id="10244" name="Rectangle 4"/>
          <p:cNvSpPr>
            <a:spLocks noChangeArrowheads="1"/>
          </p:cNvSpPr>
          <p:nvPr/>
        </p:nvSpPr>
        <p:spPr bwMode="auto">
          <a:xfrm>
            <a:off x="468313" y="2133600"/>
            <a:ext cx="8351837"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spcBef>
                <a:spcPct val="50000"/>
              </a:spcBef>
            </a:pPr>
            <a:endParaRPr lang="fr-FR" sz="2400">
              <a:latin typeface="Verdana" pitchFamily="34" charset="0"/>
            </a:endParaRPr>
          </a:p>
          <a:p>
            <a:pPr eaLnBrk="0" hangingPunct="0">
              <a:spcBef>
                <a:spcPct val="50000"/>
              </a:spcBef>
            </a:pPr>
            <a:endParaRPr lang="fr-FR" sz="2400">
              <a:latin typeface="Verdana" pitchFamily="34" charset="0"/>
            </a:endParaRPr>
          </a:p>
        </p:txBody>
      </p:sp>
      <p:sp>
        <p:nvSpPr>
          <p:cNvPr id="10245" name="Rectangle 5"/>
          <p:cNvSpPr>
            <a:spLocks noChangeArrowheads="1"/>
          </p:cNvSpPr>
          <p:nvPr/>
        </p:nvSpPr>
        <p:spPr bwMode="auto">
          <a:xfrm>
            <a:off x="0" y="1074738"/>
            <a:ext cx="9144000" cy="57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spcBef>
                <a:spcPct val="50000"/>
              </a:spcBef>
            </a:pPr>
            <a:r>
              <a:rPr lang="fr-FR" sz="2800" b="1" dirty="0">
                <a:solidFill>
                  <a:srgbClr val="FFFF00"/>
                </a:solidFill>
                <a:latin typeface="Arial Black" pitchFamily="34" charset="0"/>
                <a:cs typeface="Arial" charset="0"/>
              </a:rPr>
              <a:t>LES SAVONS SIMPLES</a:t>
            </a:r>
          </a:p>
          <a:p>
            <a:pPr eaLnBrk="0" hangingPunct="0">
              <a:spcBef>
                <a:spcPct val="50000"/>
              </a:spcBef>
            </a:pPr>
            <a:r>
              <a:rPr lang="fr-FR" b="1" dirty="0">
                <a:latin typeface="Arial" charset="0"/>
                <a:cs typeface="Arial" charset="0"/>
              </a:rPr>
              <a:t>On fait réagir un acide gras sur une base:</a:t>
            </a:r>
          </a:p>
          <a:p>
            <a:pPr eaLnBrk="0" hangingPunct="0">
              <a:spcBef>
                <a:spcPct val="50000"/>
              </a:spcBef>
            </a:pPr>
            <a:r>
              <a:rPr lang="fr-FR" sz="2000" dirty="0">
                <a:latin typeface="Arial" charset="0"/>
                <a:cs typeface="Arial" charset="0"/>
              </a:rPr>
              <a:t>	</a:t>
            </a:r>
            <a:r>
              <a:rPr lang="fr-FR" sz="2400" b="1" dirty="0">
                <a:solidFill>
                  <a:srgbClr val="FFFF00"/>
                </a:solidFill>
                <a:latin typeface="Arial" charset="0"/>
                <a:cs typeface="Arial" charset="0"/>
              </a:rPr>
              <a:t>ACIDE GRAS</a:t>
            </a:r>
            <a:r>
              <a:rPr lang="fr-FR" sz="2000" dirty="0">
                <a:solidFill>
                  <a:srgbClr val="FFFF00"/>
                </a:solidFill>
                <a:latin typeface="Arial" charset="0"/>
                <a:cs typeface="Arial" charset="0"/>
              </a:rPr>
              <a:t>       </a:t>
            </a:r>
            <a:r>
              <a:rPr lang="fr-FR" sz="2000" dirty="0">
                <a:latin typeface="Arial" charset="0"/>
                <a:cs typeface="Arial" charset="0"/>
              </a:rPr>
              <a:t>+        </a:t>
            </a:r>
            <a:r>
              <a:rPr lang="fr-FR" sz="2400" b="1" dirty="0">
                <a:solidFill>
                  <a:srgbClr val="FFFF00"/>
                </a:solidFill>
                <a:latin typeface="Arial" charset="0"/>
                <a:cs typeface="Arial" charset="0"/>
              </a:rPr>
              <a:t>BASE</a:t>
            </a:r>
            <a:r>
              <a:rPr lang="fr-FR" sz="2000" dirty="0">
                <a:solidFill>
                  <a:srgbClr val="FFFF00"/>
                </a:solidFill>
                <a:latin typeface="Arial" charset="0"/>
                <a:cs typeface="Arial" charset="0"/>
              </a:rPr>
              <a:t> </a:t>
            </a:r>
            <a:r>
              <a:rPr lang="fr-FR" sz="2000" dirty="0">
                <a:latin typeface="Arial" charset="0"/>
                <a:cs typeface="Arial" charset="0"/>
              </a:rPr>
              <a:t>       donne	   </a:t>
            </a:r>
            <a:r>
              <a:rPr lang="fr-FR" sz="2400" b="1" dirty="0">
                <a:solidFill>
                  <a:srgbClr val="FFFF00"/>
                </a:solidFill>
                <a:latin typeface="Arial" charset="0"/>
                <a:cs typeface="Arial" charset="0"/>
              </a:rPr>
              <a:t>SAVON</a:t>
            </a:r>
            <a:r>
              <a:rPr lang="fr-FR" sz="2000" dirty="0">
                <a:solidFill>
                  <a:srgbClr val="FFFF00"/>
                </a:solidFill>
                <a:latin typeface="Arial" charset="0"/>
                <a:cs typeface="Arial" charset="0"/>
              </a:rPr>
              <a:t> + </a:t>
            </a:r>
            <a:r>
              <a:rPr lang="fr-FR" sz="2400" b="1" dirty="0">
                <a:solidFill>
                  <a:srgbClr val="FFFF00"/>
                </a:solidFill>
                <a:latin typeface="Arial" charset="0"/>
                <a:cs typeface="Arial" charset="0"/>
              </a:rPr>
              <a:t>EA</a:t>
            </a:r>
            <a:r>
              <a:rPr lang="fr-FR" sz="2400" b="1" dirty="0">
                <a:solidFill>
                  <a:srgbClr val="FFFF66"/>
                </a:solidFill>
                <a:latin typeface="Arial" charset="0"/>
                <a:cs typeface="Arial" charset="0"/>
              </a:rPr>
              <a:t>U</a:t>
            </a:r>
          </a:p>
          <a:p>
            <a:pPr eaLnBrk="0" hangingPunct="0">
              <a:spcBef>
                <a:spcPct val="15000"/>
              </a:spcBef>
            </a:pPr>
            <a:r>
              <a:rPr lang="fr-FR" sz="2000" dirty="0">
                <a:latin typeface="Arial" charset="0"/>
                <a:cs typeface="Arial" charset="0"/>
              </a:rPr>
              <a:t>	    Suif - Ricin   		 Chaux  -Soude</a:t>
            </a:r>
          </a:p>
          <a:p>
            <a:pPr eaLnBrk="0" hangingPunct="0">
              <a:spcBef>
                <a:spcPct val="15000"/>
              </a:spcBef>
            </a:pPr>
            <a:r>
              <a:rPr lang="fr-FR" sz="2000" dirty="0">
                <a:latin typeface="Arial" charset="0"/>
                <a:cs typeface="Arial" charset="0"/>
              </a:rPr>
              <a:t>	 Oléine – Colza…	Lithine - Alumine</a:t>
            </a:r>
          </a:p>
          <a:p>
            <a:pPr eaLnBrk="0" hangingPunct="0">
              <a:spcBef>
                <a:spcPct val="25000"/>
              </a:spcBef>
            </a:pPr>
            <a:r>
              <a:rPr lang="fr-FR" b="1" dirty="0">
                <a:latin typeface="Arial" charset="0"/>
                <a:cs typeface="Arial" charset="0"/>
              </a:rPr>
              <a:t>Pour améliorer les performances on peut mélanger plusieurs savons  -  Exemple:</a:t>
            </a:r>
          </a:p>
          <a:p>
            <a:pPr eaLnBrk="0" hangingPunct="0">
              <a:spcBef>
                <a:spcPct val="25000"/>
              </a:spcBef>
            </a:pPr>
            <a:r>
              <a:rPr lang="fr-FR" sz="2000" dirty="0">
                <a:latin typeface="Arial" charset="0"/>
                <a:cs typeface="Arial" charset="0"/>
              </a:rPr>
              <a:t>        	</a:t>
            </a:r>
            <a:r>
              <a:rPr lang="fr-FR" dirty="0">
                <a:latin typeface="Arial" charset="0"/>
                <a:cs typeface="Arial" charset="0"/>
              </a:rPr>
              <a:t>	 	</a:t>
            </a:r>
            <a:r>
              <a:rPr lang="fr-FR" sz="2000" dirty="0">
                <a:solidFill>
                  <a:srgbClr val="FFFF00"/>
                </a:solidFill>
                <a:latin typeface="Arial" charset="0"/>
                <a:cs typeface="Arial" charset="0"/>
              </a:rPr>
              <a:t>   </a:t>
            </a:r>
            <a:r>
              <a:rPr lang="fr-FR" sz="2400" b="1" i="1" dirty="0">
                <a:solidFill>
                  <a:srgbClr val="FFFF00"/>
                </a:solidFill>
                <a:latin typeface="Arial" charset="0"/>
                <a:cs typeface="Arial" charset="0"/>
              </a:rPr>
              <a:t>Lithium + Calcium</a:t>
            </a:r>
          </a:p>
          <a:p>
            <a:pPr algn="ctr" eaLnBrk="0" hangingPunct="0">
              <a:spcBef>
                <a:spcPct val="25000"/>
              </a:spcBef>
            </a:pPr>
            <a:endParaRPr lang="fr-FR" sz="1000" b="1" i="1" dirty="0">
              <a:solidFill>
                <a:srgbClr val="FFFF00"/>
              </a:solidFill>
              <a:latin typeface="Arial" charset="0"/>
              <a:cs typeface="Arial" charset="0"/>
            </a:endParaRPr>
          </a:p>
          <a:p>
            <a:pPr algn="ctr" eaLnBrk="0" hangingPunct="0">
              <a:spcBef>
                <a:spcPct val="50000"/>
              </a:spcBef>
            </a:pPr>
            <a:r>
              <a:rPr lang="fr-FR" sz="2800" b="1" dirty="0">
                <a:solidFill>
                  <a:srgbClr val="FFFF00"/>
                </a:solidFill>
                <a:latin typeface="Arial Black" pitchFamily="34" charset="0"/>
                <a:cs typeface="Arial" charset="0"/>
              </a:rPr>
              <a:t>LES SAVONS COMPLEXES</a:t>
            </a:r>
          </a:p>
          <a:p>
            <a:pPr eaLnBrk="0" hangingPunct="0">
              <a:spcBef>
                <a:spcPct val="50000"/>
              </a:spcBef>
            </a:pPr>
            <a:r>
              <a:rPr lang="fr-FR" b="1" dirty="0">
                <a:latin typeface="Arial" charset="0"/>
                <a:cs typeface="Arial" charset="0"/>
              </a:rPr>
              <a:t>Pour améliorer les performances des savons ont fait réagir plusieurs acides sur une même base.</a:t>
            </a:r>
          </a:p>
          <a:p>
            <a:pPr eaLnBrk="0" hangingPunct="0">
              <a:spcBef>
                <a:spcPct val="50000"/>
              </a:spcBef>
            </a:pPr>
            <a:endParaRPr lang="fr-FR" sz="1000" b="1" dirty="0">
              <a:latin typeface="Arial" charset="0"/>
              <a:cs typeface="Arial" charset="0"/>
            </a:endParaRPr>
          </a:p>
          <a:p>
            <a:pPr algn="ctr" eaLnBrk="0" hangingPunct="0">
              <a:spcBef>
                <a:spcPct val="50000"/>
              </a:spcBef>
            </a:pPr>
            <a:r>
              <a:rPr lang="fr-FR" sz="2800" b="1" dirty="0">
                <a:solidFill>
                  <a:srgbClr val="FFFF66"/>
                </a:solidFill>
                <a:latin typeface="Arial Black" pitchFamily="34" charset="0"/>
                <a:cs typeface="Arial" charset="0"/>
              </a:rPr>
              <a:t>LES GELIFIANTS</a:t>
            </a:r>
            <a:r>
              <a:rPr lang="fr-FR" sz="2000" dirty="0">
                <a:solidFill>
                  <a:schemeClr val="folHlink"/>
                </a:solidFill>
                <a:latin typeface="Arial Black" pitchFamily="34" charset="0"/>
                <a:cs typeface="Arial" charset="0"/>
              </a:rPr>
              <a:t> </a:t>
            </a:r>
          </a:p>
          <a:p>
            <a:pPr eaLnBrk="0" hangingPunct="0">
              <a:spcBef>
                <a:spcPct val="50000"/>
              </a:spcBef>
            </a:pPr>
            <a:r>
              <a:rPr lang="fr-FR" b="1" dirty="0">
                <a:latin typeface="Arial" charset="0"/>
                <a:cs typeface="Arial" charset="0"/>
              </a:rPr>
              <a:t>Les particules dispersées captent l’huile de base par adsorption.</a:t>
            </a:r>
          </a:p>
        </p:txBody>
      </p:sp>
      <p:sp>
        <p:nvSpPr>
          <p:cNvPr id="10246" name="Rectangle 6"/>
          <p:cNvSpPr>
            <a:spLocks noChangeArrowheads="1"/>
          </p:cNvSpPr>
          <p:nvPr/>
        </p:nvSpPr>
        <p:spPr bwMode="auto">
          <a:xfrm>
            <a:off x="6443663" y="0"/>
            <a:ext cx="2700337" cy="62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r"/>
            <a:r>
              <a:rPr lang="fr-FR" sz="2800" b="1" dirty="0">
                <a:solidFill>
                  <a:srgbClr val="FFFF00"/>
                </a:solidFill>
                <a:ea typeface="Arial Unicode MS" pitchFamily="34" charset="-128"/>
                <a:cs typeface="Arial" charset="0"/>
              </a:rPr>
              <a:t>Les graisses</a:t>
            </a:r>
          </a:p>
        </p:txBody>
      </p:sp>
      <p:sp>
        <p:nvSpPr>
          <p:cNvPr id="10247" name="Rectangle 7"/>
          <p:cNvSpPr>
            <a:spLocks noChangeArrowheads="1"/>
          </p:cNvSpPr>
          <p:nvPr/>
        </p:nvSpPr>
        <p:spPr bwMode="auto">
          <a:xfrm>
            <a:off x="0" y="549275"/>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fr-FR" sz="2400" b="1" dirty="0">
                <a:solidFill>
                  <a:srgbClr val="FFFF00"/>
                </a:solidFill>
                <a:latin typeface="Arial" charset="0"/>
                <a:ea typeface="Arial Unicode MS" pitchFamily="34" charset="-128"/>
                <a:cs typeface="Arial" charset="0"/>
              </a:rPr>
              <a:t>Epaississant – Savons et gélifiants</a:t>
            </a:r>
          </a:p>
        </p:txBody>
      </p:sp>
      <p:pic>
        <p:nvPicPr>
          <p:cNvPr id="10248" name="Picture 5" descr="MCj0348251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1288" y="647700"/>
            <a:ext cx="1131887"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lIns="92075" tIns="46038" rIns="92075" bIns="46038"/>
          <a:lstStyle/>
          <a:p>
            <a:pPr eaLnBrk="1" hangingPunct="1">
              <a:defRPr/>
            </a:pPr>
            <a:r>
              <a:rPr lang="fr-FR" sz="3200" smtClean="0"/>
              <a:t/>
            </a:r>
            <a:br>
              <a:rPr lang="fr-FR" sz="3200" smtClean="0"/>
            </a:br>
            <a:endParaRPr lang="fr-FR" sz="3200" smtClean="0"/>
          </a:p>
        </p:txBody>
      </p:sp>
      <p:graphicFrame>
        <p:nvGraphicFramePr>
          <p:cNvPr id="79875" name="Group 3"/>
          <p:cNvGraphicFramePr>
            <a:graphicFrameLocks noGrp="1"/>
          </p:cNvGraphicFramePr>
          <p:nvPr>
            <p:ph sz="quarter" idx="13"/>
          </p:nvPr>
        </p:nvGraphicFramePr>
        <p:xfrm>
          <a:off x="179388" y="1484313"/>
          <a:ext cx="4038600" cy="5257803"/>
        </p:xfrm>
        <a:graphic>
          <a:graphicData uri="http://schemas.openxmlformats.org/drawingml/2006/table">
            <a:tbl>
              <a:tblPr/>
              <a:tblGrid>
                <a:gridCol w="1420812"/>
                <a:gridCol w="1271588"/>
                <a:gridCol w="1346200"/>
              </a:tblGrid>
              <a:tr h="4254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L="18000" marR="18000" marT="46800" marB="468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1" i="0" u="none" strike="noStrike" cap="none" normalizeH="0" baseline="0" smtClean="0">
                          <a:ln>
                            <a:noFill/>
                          </a:ln>
                          <a:solidFill>
                            <a:srgbClr val="FFFF66"/>
                          </a:solidFill>
                          <a:effectLst>
                            <a:outerShdw blurRad="38100" dist="38100" dir="2700000" algn="tl">
                              <a:srgbClr val="000000"/>
                            </a:outerShdw>
                          </a:effectLst>
                          <a:latin typeface="Tahoma" pitchFamily="34" charset="0"/>
                        </a:rPr>
                        <a:t>Lithium - Li</a:t>
                      </a:r>
                    </a:p>
                  </a:txBody>
                  <a:tcPr marL="18000" marR="18000" marT="46800" marB="4680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1" i="0" u="none" strike="noStrike" cap="none" normalizeH="0" baseline="0" smtClean="0">
                          <a:ln>
                            <a:noFill/>
                          </a:ln>
                          <a:solidFill>
                            <a:srgbClr val="FFFF66"/>
                          </a:solidFill>
                          <a:effectLst>
                            <a:outerShdw blurRad="38100" dist="38100" dir="2700000" algn="tl">
                              <a:srgbClr val="000000"/>
                            </a:outerShdw>
                          </a:effectLst>
                          <a:latin typeface="Tahoma" pitchFamily="34" charset="0"/>
                        </a:rPr>
                        <a:t>Calcium - Ca</a:t>
                      </a:r>
                    </a:p>
                  </a:txBody>
                  <a:tcPr marL="18000" marR="18000" marT="46800" marB="4680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270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1" u="none" strike="noStrike" cap="none" normalizeH="0" baseline="0" smtClean="0">
                          <a:ln>
                            <a:noFill/>
                          </a:ln>
                          <a:solidFill>
                            <a:srgbClr val="66FF33"/>
                          </a:solidFill>
                          <a:effectLst>
                            <a:outerShdw blurRad="38100" dist="38100" dir="2700000" algn="tl">
                              <a:srgbClr val="000000"/>
                            </a:outerShdw>
                          </a:effectLst>
                          <a:latin typeface="Tahoma" pitchFamily="34" charset="0"/>
                        </a:rPr>
                        <a:t>Aspect</a:t>
                      </a:r>
                    </a:p>
                  </a:txBody>
                  <a:tcPr marL="18000" marR="18000" marT="46800" marB="468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Butyreuse</a:t>
                      </a:r>
                    </a:p>
                  </a:txBody>
                  <a:tcPr marL="18000" marR="18000" marT="46800" marB="4680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Butyreuse</a:t>
                      </a:r>
                    </a:p>
                  </a:txBody>
                  <a:tcPr marL="18000" marR="18000" marT="46800" marB="4680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238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1" u="none" strike="noStrike" cap="none" normalizeH="0" baseline="0" smtClean="0">
                          <a:ln>
                            <a:noFill/>
                          </a:ln>
                          <a:solidFill>
                            <a:srgbClr val="66FF33"/>
                          </a:solidFill>
                          <a:effectLst>
                            <a:outerShdw blurRad="38100" dist="38100" dir="2700000" algn="tl">
                              <a:srgbClr val="000000"/>
                            </a:outerShdw>
                          </a:effectLst>
                          <a:latin typeface="Tahoma" pitchFamily="34" charset="0"/>
                        </a:rPr>
                        <a:t>Adhérence</a:t>
                      </a:r>
                    </a:p>
                  </a:txBody>
                  <a:tcPr marL="18000" marR="18000" marT="46800" marB="468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Bonne</a:t>
                      </a:r>
                    </a:p>
                  </a:txBody>
                  <a:tcPr marL="18000" marR="18000" marT="46800" marB="4680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Mauvaise</a:t>
                      </a:r>
                    </a:p>
                  </a:txBody>
                  <a:tcPr marL="18000" marR="18000" marT="46800" marB="4680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778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1" u="none" strike="noStrike" cap="none" normalizeH="0" baseline="0" smtClean="0">
                          <a:ln>
                            <a:noFill/>
                          </a:ln>
                          <a:solidFill>
                            <a:srgbClr val="66FF33"/>
                          </a:solidFill>
                          <a:effectLst>
                            <a:outerShdw blurRad="38100" dist="38100" dir="2700000" algn="tl">
                              <a:srgbClr val="000000"/>
                            </a:outerShdw>
                          </a:effectLst>
                          <a:latin typeface="Tahoma" pitchFamily="34" charset="0"/>
                        </a:rPr>
                        <a:t>Stabilité mécanique</a:t>
                      </a:r>
                    </a:p>
                  </a:txBody>
                  <a:tcPr marL="18000" marR="18000" marT="46800" marB="468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Excellente</a:t>
                      </a:r>
                    </a:p>
                  </a:txBody>
                  <a:tcPr marL="18000" marR="18000" marT="46800" marB="4680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Faible à bonne</a:t>
                      </a:r>
                    </a:p>
                  </a:txBody>
                  <a:tcPr marL="18000" marR="18000" marT="46800" marB="4680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1" u="none" strike="noStrike" cap="none" normalizeH="0" baseline="0" smtClean="0">
                          <a:ln>
                            <a:noFill/>
                          </a:ln>
                          <a:solidFill>
                            <a:srgbClr val="66FF33"/>
                          </a:solidFill>
                          <a:effectLst>
                            <a:outerShdw blurRad="38100" dist="38100" dir="2700000" algn="tl">
                              <a:srgbClr val="000000"/>
                            </a:outerShdw>
                          </a:effectLst>
                          <a:latin typeface="Tahoma" pitchFamily="34" charset="0"/>
                        </a:rPr>
                        <a:t>Résistance à l’eau</a:t>
                      </a:r>
                    </a:p>
                  </a:txBody>
                  <a:tcPr marL="18000" marR="18000" marT="46800" marB="468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Bonne à très bonne</a:t>
                      </a:r>
                    </a:p>
                  </a:txBody>
                  <a:tcPr marL="18000" marR="18000" marT="46800" marB="4680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Très bonne à excellente</a:t>
                      </a:r>
                    </a:p>
                  </a:txBody>
                  <a:tcPr marL="18000" marR="18000" marT="46800" marB="4680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1" u="none" strike="noStrike" cap="none" normalizeH="0" baseline="0" smtClean="0">
                          <a:ln>
                            <a:noFill/>
                          </a:ln>
                          <a:solidFill>
                            <a:srgbClr val="66FF33"/>
                          </a:solidFill>
                          <a:effectLst>
                            <a:outerShdw blurRad="38100" dist="38100" dir="2700000" algn="tl">
                              <a:srgbClr val="000000"/>
                            </a:outerShdw>
                          </a:effectLst>
                          <a:latin typeface="Tahoma" pitchFamily="34" charset="0"/>
                        </a:rPr>
                        <a:t>Résistance au délavage</a:t>
                      </a:r>
                    </a:p>
                  </a:txBody>
                  <a:tcPr marL="18000" marR="18000" marT="46800" marB="468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Bonne à très bonne</a:t>
                      </a:r>
                    </a:p>
                  </a:txBody>
                  <a:tcPr marL="18000" marR="18000" marT="46800" marB="4680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Bonne</a:t>
                      </a:r>
                    </a:p>
                  </a:txBody>
                  <a:tcPr marL="18000" marR="18000" marT="46800" marB="4680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778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1" u="none" strike="noStrike" cap="none" normalizeH="0" baseline="0" dirty="0" smtClean="0">
                          <a:ln>
                            <a:noFill/>
                          </a:ln>
                          <a:solidFill>
                            <a:srgbClr val="66FF33"/>
                          </a:solidFill>
                          <a:effectLst>
                            <a:outerShdw blurRad="38100" dist="38100" dir="2700000" algn="tl">
                              <a:srgbClr val="000000"/>
                            </a:outerShdw>
                          </a:effectLst>
                          <a:latin typeface="Tahoma" pitchFamily="34" charset="0"/>
                        </a:rPr>
                        <a:t>Protection anti-rouille</a:t>
                      </a:r>
                    </a:p>
                  </a:txBody>
                  <a:tcPr marL="18000" marR="18000" marT="46800" marB="468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Excellente</a:t>
                      </a:r>
                    </a:p>
                  </a:txBody>
                  <a:tcPr marL="18000" marR="18000" marT="46800" marB="4680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Bonne</a:t>
                      </a:r>
                    </a:p>
                  </a:txBody>
                  <a:tcPr marL="18000" marR="18000" marT="46800" marB="4680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238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1" u="none" strike="noStrike" cap="none" normalizeH="0" baseline="0" smtClean="0">
                          <a:ln>
                            <a:noFill/>
                          </a:ln>
                          <a:solidFill>
                            <a:srgbClr val="66FF33"/>
                          </a:solidFill>
                          <a:effectLst>
                            <a:outerShdw blurRad="38100" dist="38100" dir="2700000" algn="tl">
                              <a:srgbClr val="000000"/>
                            </a:outerShdw>
                          </a:effectLst>
                          <a:latin typeface="Tahoma" pitchFamily="34" charset="0"/>
                        </a:rPr>
                        <a:t>Point de goutte</a:t>
                      </a:r>
                    </a:p>
                  </a:txBody>
                  <a:tcPr marL="18000" marR="18000" marT="46800" marB="468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195°C</a:t>
                      </a:r>
                    </a:p>
                  </a:txBody>
                  <a:tcPr marL="18000" marR="18000" marT="46800" marB="4680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100°C</a:t>
                      </a:r>
                    </a:p>
                  </a:txBody>
                  <a:tcPr marL="18000" marR="18000" marT="46800" marB="4680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270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1" u="none" strike="noStrike" cap="none" normalizeH="0" baseline="0" smtClean="0">
                          <a:ln>
                            <a:noFill/>
                          </a:ln>
                          <a:solidFill>
                            <a:srgbClr val="66FF33"/>
                          </a:solidFill>
                          <a:effectLst>
                            <a:outerShdw blurRad="38100" dist="38100" dir="2700000" algn="tl">
                              <a:srgbClr val="000000"/>
                            </a:outerShdw>
                          </a:effectLst>
                          <a:latin typeface="Tahoma" pitchFamily="34" charset="0"/>
                        </a:rPr>
                        <a:t>T° maxi service</a:t>
                      </a:r>
                    </a:p>
                  </a:txBody>
                  <a:tcPr marL="18000" marR="18000" marT="46800" marB="468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120/140°C</a:t>
                      </a:r>
                    </a:p>
                  </a:txBody>
                  <a:tcPr marL="18000" marR="18000" marT="46800" marB="4680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60°C</a:t>
                      </a:r>
                    </a:p>
                  </a:txBody>
                  <a:tcPr marL="18000" marR="18000" marT="46800" marB="4680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8159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1" u="none" strike="noStrike" cap="none" normalizeH="0" baseline="0" smtClean="0">
                          <a:ln>
                            <a:noFill/>
                          </a:ln>
                          <a:solidFill>
                            <a:srgbClr val="66FF33"/>
                          </a:solidFill>
                          <a:effectLst>
                            <a:outerShdw blurRad="38100" dist="38100" dir="2700000" algn="tl">
                              <a:srgbClr val="000000"/>
                            </a:outerShdw>
                          </a:effectLst>
                          <a:latin typeface="Tahoma" pitchFamily="34" charset="0"/>
                        </a:rPr>
                        <a:t>Applications</a:t>
                      </a:r>
                    </a:p>
                  </a:txBody>
                  <a:tcPr marL="18000" marR="18000" marT="46800" marB="468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Multiservices Roulements Basse T°</a:t>
                      </a:r>
                    </a:p>
                  </a:txBody>
                  <a:tcPr marL="18000" marR="18000" marT="46800" marB="4680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Etanchéité Graissage immergé</a:t>
                      </a:r>
                    </a:p>
                  </a:txBody>
                  <a:tcPr marL="18000" marR="18000" marT="46800" marB="4680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graphicFrame>
        <p:nvGraphicFramePr>
          <p:cNvPr id="79925" name="Group 53"/>
          <p:cNvGraphicFramePr>
            <a:graphicFrameLocks noGrp="1"/>
          </p:cNvGraphicFramePr>
          <p:nvPr>
            <p:ph sz="quarter" idx="14"/>
          </p:nvPr>
        </p:nvGraphicFramePr>
        <p:xfrm>
          <a:off x="4787900" y="1484313"/>
          <a:ext cx="4176713" cy="5227638"/>
        </p:xfrm>
        <a:graphic>
          <a:graphicData uri="http://schemas.openxmlformats.org/drawingml/2006/table">
            <a:tbl>
              <a:tblPr/>
              <a:tblGrid>
                <a:gridCol w="1465263"/>
                <a:gridCol w="1392237"/>
                <a:gridCol w="1319213"/>
              </a:tblGrid>
              <a:tr h="4381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marL="18000" marR="18000" marT="46800" marB="468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1" i="0" u="none" strike="noStrike" cap="none" normalizeH="0" baseline="0" smtClean="0">
                          <a:ln>
                            <a:noFill/>
                          </a:ln>
                          <a:solidFill>
                            <a:srgbClr val="FFFF66"/>
                          </a:solidFill>
                          <a:effectLst>
                            <a:outerShdw blurRad="38100" dist="38100" dir="2700000" algn="tl">
                              <a:srgbClr val="000000"/>
                            </a:outerShdw>
                          </a:effectLst>
                          <a:latin typeface="Tahoma" pitchFamily="34" charset="0"/>
                        </a:rPr>
                        <a:t>Lithium - Li</a:t>
                      </a:r>
                    </a:p>
                  </a:txBody>
                  <a:tcPr marL="18000" marR="18000" marT="46800" marB="4680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1" i="0" u="none" strike="noStrike" cap="none" normalizeH="0" baseline="0" smtClean="0">
                          <a:ln>
                            <a:noFill/>
                          </a:ln>
                          <a:solidFill>
                            <a:srgbClr val="FFFF66"/>
                          </a:solidFill>
                          <a:effectLst>
                            <a:outerShdw blurRad="38100" dist="38100" dir="2700000" algn="tl">
                              <a:srgbClr val="000000"/>
                            </a:outerShdw>
                          </a:effectLst>
                          <a:latin typeface="Tahoma" pitchFamily="34" charset="0"/>
                        </a:rPr>
                        <a:t>Calcium - Ca</a:t>
                      </a:r>
                    </a:p>
                  </a:txBody>
                  <a:tcPr marL="18000" marR="18000" marT="46800" marB="4680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286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1" u="none" strike="noStrike" cap="none" normalizeH="0" baseline="0" smtClean="0">
                          <a:ln>
                            <a:noFill/>
                          </a:ln>
                          <a:solidFill>
                            <a:srgbClr val="66FF33"/>
                          </a:solidFill>
                          <a:effectLst>
                            <a:outerShdw blurRad="38100" dist="38100" dir="2700000" algn="tl">
                              <a:srgbClr val="000000"/>
                            </a:outerShdw>
                          </a:effectLst>
                          <a:latin typeface="Tahoma" pitchFamily="34" charset="0"/>
                        </a:rPr>
                        <a:t>Aspect</a:t>
                      </a:r>
                    </a:p>
                  </a:txBody>
                  <a:tcPr marL="18000" marR="18000" marT="46800" marB="468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Butyreuse</a:t>
                      </a:r>
                    </a:p>
                  </a:txBody>
                  <a:tcPr marL="18000" marR="18000" marT="46800" marB="4680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Lisse</a:t>
                      </a:r>
                    </a:p>
                  </a:txBody>
                  <a:tcPr marL="18000" marR="18000" marT="46800" marB="4680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286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1" u="none" strike="noStrike" cap="none" normalizeH="0" baseline="0" smtClean="0">
                          <a:ln>
                            <a:noFill/>
                          </a:ln>
                          <a:solidFill>
                            <a:srgbClr val="66FF33"/>
                          </a:solidFill>
                          <a:effectLst>
                            <a:outerShdw blurRad="38100" dist="38100" dir="2700000" algn="tl">
                              <a:srgbClr val="000000"/>
                            </a:outerShdw>
                          </a:effectLst>
                          <a:latin typeface="Tahoma" pitchFamily="34" charset="0"/>
                        </a:rPr>
                        <a:t>Adhérence</a:t>
                      </a:r>
                    </a:p>
                  </a:txBody>
                  <a:tcPr marL="18000" marR="18000" marT="46800" marB="468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Bonne</a:t>
                      </a:r>
                    </a:p>
                  </a:txBody>
                  <a:tcPr marL="18000" marR="18000" marT="46800" marB="4680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Bonne</a:t>
                      </a:r>
                    </a:p>
                  </a:txBody>
                  <a:tcPr marL="18000" marR="18000" marT="46800" marB="4680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842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1" u="none" strike="noStrike" cap="none" normalizeH="0" baseline="0" smtClean="0">
                          <a:ln>
                            <a:noFill/>
                          </a:ln>
                          <a:solidFill>
                            <a:srgbClr val="66FF33"/>
                          </a:solidFill>
                          <a:effectLst>
                            <a:outerShdw blurRad="38100" dist="38100" dir="2700000" algn="tl">
                              <a:srgbClr val="000000"/>
                            </a:outerShdw>
                          </a:effectLst>
                          <a:latin typeface="Tahoma" pitchFamily="34" charset="0"/>
                        </a:rPr>
                        <a:t>Stabilité mécanique</a:t>
                      </a:r>
                    </a:p>
                  </a:txBody>
                  <a:tcPr marL="18000" marR="18000" marT="46800" marB="468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Excellente</a:t>
                      </a:r>
                    </a:p>
                  </a:txBody>
                  <a:tcPr marL="18000" marR="18000" marT="46800" marB="4680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Bonne</a:t>
                      </a:r>
                    </a:p>
                  </a:txBody>
                  <a:tcPr marL="18000" marR="18000" marT="46800" marB="4680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1" u="none" strike="noStrike" cap="none" normalizeH="0" baseline="0" smtClean="0">
                          <a:ln>
                            <a:noFill/>
                          </a:ln>
                          <a:solidFill>
                            <a:srgbClr val="66FF33"/>
                          </a:solidFill>
                          <a:effectLst>
                            <a:outerShdw blurRad="38100" dist="38100" dir="2700000" algn="tl">
                              <a:srgbClr val="000000"/>
                            </a:outerShdw>
                          </a:effectLst>
                          <a:latin typeface="Tahoma" pitchFamily="34" charset="0"/>
                        </a:rPr>
                        <a:t>Résistance à l’eau</a:t>
                      </a:r>
                    </a:p>
                  </a:txBody>
                  <a:tcPr marL="18000" marR="18000" marT="46800" marB="468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Bonne à excellente</a:t>
                      </a:r>
                    </a:p>
                  </a:txBody>
                  <a:tcPr marL="18000" marR="18000" marT="46800" marB="4680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Bonne</a:t>
                      </a:r>
                    </a:p>
                  </a:txBody>
                  <a:tcPr marL="18000" marR="18000" marT="46800" marB="4680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842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1" u="none" strike="noStrike" cap="none" normalizeH="0" baseline="0" smtClean="0">
                          <a:ln>
                            <a:noFill/>
                          </a:ln>
                          <a:solidFill>
                            <a:srgbClr val="66FF33"/>
                          </a:solidFill>
                          <a:effectLst>
                            <a:outerShdw blurRad="38100" dist="38100" dir="2700000" algn="tl">
                              <a:srgbClr val="000000"/>
                            </a:outerShdw>
                          </a:effectLst>
                          <a:latin typeface="Tahoma" pitchFamily="34" charset="0"/>
                        </a:rPr>
                        <a:t>Résistance au délavage</a:t>
                      </a:r>
                    </a:p>
                  </a:txBody>
                  <a:tcPr marL="18000" marR="18000" marT="46800" marB="468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Bonne à excellente</a:t>
                      </a:r>
                    </a:p>
                  </a:txBody>
                  <a:tcPr marL="18000" marR="18000" marT="46800" marB="4680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Faible à bonne</a:t>
                      </a:r>
                    </a:p>
                  </a:txBody>
                  <a:tcPr marL="18000" marR="18000" marT="46800" marB="4680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556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1" u="none" strike="noStrike" cap="none" normalizeH="0" baseline="0" dirty="0" smtClean="0">
                          <a:ln>
                            <a:noFill/>
                          </a:ln>
                          <a:solidFill>
                            <a:srgbClr val="66FF33"/>
                          </a:solidFill>
                          <a:effectLst>
                            <a:outerShdw blurRad="38100" dist="38100" dir="2700000" algn="tl">
                              <a:srgbClr val="000000"/>
                            </a:outerShdw>
                          </a:effectLst>
                          <a:latin typeface="Tahoma" pitchFamily="34" charset="0"/>
                        </a:rPr>
                        <a:t>Protection anti-rouille</a:t>
                      </a:r>
                    </a:p>
                  </a:txBody>
                  <a:tcPr marL="18000" marR="18000" marT="46800" marB="468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Excellente</a:t>
                      </a:r>
                    </a:p>
                  </a:txBody>
                  <a:tcPr marL="18000" marR="18000" marT="46800" marB="4680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Bonne à excellente</a:t>
                      </a:r>
                    </a:p>
                  </a:txBody>
                  <a:tcPr marL="18000" marR="18000" marT="46800" marB="4680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270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1" u="none" strike="noStrike" cap="none" normalizeH="0" baseline="0" smtClean="0">
                          <a:ln>
                            <a:noFill/>
                          </a:ln>
                          <a:solidFill>
                            <a:srgbClr val="66FF33"/>
                          </a:solidFill>
                          <a:effectLst>
                            <a:outerShdw blurRad="38100" dist="38100" dir="2700000" algn="tl">
                              <a:srgbClr val="000000"/>
                            </a:outerShdw>
                          </a:effectLst>
                          <a:latin typeface="Tahoma" pitchFamily="34" charset="0"/>
                        </a:rPr>
                        <a:t>Point de goutte</a:t>
                      </a:r>
                    </a:p>
                  </a:txBody>
                  <a:tcPr marL="18000" marR="18000" marT="46800" marB="468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260°C</a:t>
                      </a:r>
                    </a:p>
                  </a:txBody>
                  <a:tcPr marL="18000" marR="18000" marT="46800" marB="4680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300°C</a:t>
                      </a:r>
                    </a:p>
                  </a:txBody>
                  <a:tcPr marL="18000" marR="18000" marT="46800" marB="4680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286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1" u="none" strike="noStrike" cap="none" normalizeH="0" baseline="0" smtClean="0">
                          <a:ln>
                            <a:noFill/>
                          </a:ln>
                          <a:solidFill>
                            <a:srgbClr val="66FF33"/>
                          </a:solidFill>
                          <a:effectLst>
                            <a:outerShdw blurRad="38100" dist="38100" dir="2700000" algn="tl">
                              <a:srgbClr val="000000"/>
                            </a:outerShdw>
                          </a:effectLst>
                          <a:latin typeface="Tahoma" pitchFamily="34" charset="0"/>
                        </a:rPr>
                        <a:t>T° maxi service</a:t>
                      </a:r>
                    </a:p>
                  </a:txBody>
                  <a:tcPr marL="18000" marR="18000" marT="46800" marB="468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180°C</a:t>
                      </a:r>
                    </a:p>
                  </a:txBody>
                  <a:tcPr marL="18000" marR="18000" marT="46800" marB="4680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150°C</a:t>
                      </a:r>
                    </a:p>
                  </a:txBody>
                  <a:tcPr marL="18000" marR="18000" marT="46800" marB="4680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715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1" u="none" strike="noStrike" cap="none" normalizeH="0" baseline="0" smtClean="0">
                          <a:ln>
                            <a:noFill/>
                          </a:ln>
                          <a:solidFill>
                            <a:srgbClr val="66FF33"/>
                          </a:solidFill>
                          <a:effectLst>
                            <a:outerShdw blurRad="38100" dist="38100" dir="2700000" algn="tl">
                              <a:srgbClr val="000000"/>
                            </a:outerShdw>
                          </a:effectLst>
                          <a:latin typeface="Tahoma" pitchFamily="34" charset="0"/>
                        </a:rPr>
                        <a:t>Applications</a:t>
                      </a:r>
                    </a:p>
                  </a:txBody>
                  <a:tcPr marL="18000" marR="18000" marT="46800" marB="468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Multiservices Haute T°/  Rlts</a:t>
                      </a:r>
                    </a:p>
                  </a:txBody>
                  <a:tcPr marL="18000" marR="18000" marT="46800" marB="4680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fr-FR" sz="1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Haute pression Charges élevées</a:t>
                      </a:r>
                    </a:p>
                  </a:txBody>
                  <a:tcPr marL="18000" marR="18000" marT="46800" marB="4680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11313" name="Rectangle 49"/>
          <p:cNvSpPr>
            <a:spLocks noChangeArrowheads="1"/>
          </p:cNvSpPr>
          <p:nvPr/>
        </p:nvSpPr>
        <p:spPr bwMode="auto">
          <a:xfrm>
            <a:off x="971550" y="2349500"/>
            <a:ext cx="7921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spcBef>
                <a:spcPct val="50000"/>
              </a:spcBef>
            </a:pPr>
            <a:r>
              <a:rPr lang="fr-FR" sz="2400">
                <a:latin typeface="Verdana" pitchFamily="34" charset="0"/>
              </a:rPr>
              <a:t> </a:t>
            </a:r>
          </a:p>
        </p:txBody>
      </p:sp>
      <p:sp>
        <p:nvSpPr>
          <p:cNvPr id="11314" name="Rectangle 50"/>
          <p:cNvSpPr>
            <a:spLocks noChangeArrowheads="1"/>
          </p:cNvSpPr>
          <p:nvPr/>
        </p:nvSpPr>
        <p:spPr bwMode="auto">
          <a:xfrm>
            <a:off x="468313" y="2133600"/>
            <a:ext cx="8351837"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spcBef>
                <a:spcPct val="50000"/>
              </a:spcBef>
            </a:pPr>
            <a:endParaRPr lang="fr-FR" sz="2400">
              <a:latin typeface="Verdana" pitchFamily="34" charset="0"/>
            </a:endParaRPr>
          </a:p>
          <a:p>
            <a:pPr eaLnBrk="0" hangingPunct="0">
              <a:spcBef>
                <a:spcPct val="50000"/>
              </a:spcBef>
            </a:pPr>
            <a:endParaRPr lang="fr-FR" sz="2400">
              <a:latin typeface="Verdana" pitchFamily="34" charset="0"/>
            </a:endParaRPr>
          </a:p>
        </p:txBody>
      </p:sp>
      <p:sp>
        <p:nvSpPr>
          <p:cNvPr id="11315" name="Rectangle 51"/>
          <p:cNvSpPr>
            <a:spLocks noChangeArrowheads="1"/>
          </p:cNvSpPr>
          <p:nvPr/>
        </p:nvSpPr>
        <p:spPr bwMode="auto">
          <a:xfrm>
            <a:off x="6443663" y="0"/>
            <a:ext cx="2700337" cy="62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r"/>
            <a:r>
              <a:rPr lang="fr-FR" sz="2800" b="1" dirty="0">
                <a:solidFill>
                  <a:srgbClr val="FFFF00"/>
                </a:solidFill>
                <a:ea typeface="Arial Unicode MS" pitchFamily="34" charset="-128"/>
                <a:cs typeface="Arial" charset="0"/>
              </a:rPr>
              <a:t>Les graisse</a:t>
            </a:r>
            <a:r>
              <a:rPr lang="fr-FR" sz="2800" b="1" dirty="0">
                <a:solidFill>
                  <a:srgbClr val="FFFF66"/>
                </a:solidFill>
                <a:ea typeface="Arial Unicode MS" pitchFamily="34" charset="-128"/>
                <a:cs typeface="Arial" charset="0"/>
              </a:rPr>
              <a:t>s</a:t>
            </a:r>
          </a:p>
        </p:txBody>
      </p:sp>
      <p:sp>
        <p:nvSpPr>
          <p:cNvPr id="11316" name="Rectangle 52"/>
          <p:cNvSpPr>
            <a:spLocks noChangeArrowheads="1"/>
          </p:cNvSpPr>
          <p:nvPr/>
        </p:nvSpPr>
        <p:spPr bwMode="auto">
          <a:xfrm>
            <a:off x="0" y="549275"/>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fr-FR" sz="2400" b="1" dirty="0">
                <a:solidFill>
                  <a:srgbClr val="FFFF00"/>
                </a:solidFill>
                <a:latin typeface="Arial" charset="0"/>
                <a:ea typeface="Arial Unicode MS" pitchFamily="34" charset="-128"/>
                <a:cs typeface="Arial" charset="0"/>
              </a:rPr>
              <a:t>Epaississants – Les savons</a:t>
            </a:r>
          </a:p>
        </p:txBody>
      </p:sp>
      <p:sp>
        <p:nvSpPr>
          <p:cNvPr id="11363" name="Rectangle 99"/>
          <p:cNvSpPr>
            <a:spLocks noChangeArrowheads="1"/>
          </p:cNvSpPr>
          <p:nvPr/>
        </p:nvSpPr>
        <p:spPr bwMode="auto">
          <a:xfrm>
            <a:off x="250825" y="1052513"/>
            <a:ext cx="3960813" cy="40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r>
              <a:rPr lang="fr-FR" sz="2000" b="1" dirty="0">
                <a:solidFill>
                  <a:srgbClr val="FFFF00"/>
                </a:solidFill>
                <a:latin typeface="Arial" charset="0"/>
                <a:ea typeface="Arial Unicode MS" pitchFamily="34" charset="-128"/>
                <a:cs typeface="Arial" charset="0"/>
              </a:rPr>
              <a:t>Les savons simple</a:t>
            </a:r>
            <a:r>
              <a:rPr lang="fr-FR" sz="2000" b="1" dirty="0">
                <a:solidFill>
                  <a:srgbClr val="FFFF66"/>
                </a:solidFill>
                <a:latin typeface="Arial" charset="0"/>
                <a:ea typeface="Arial Unicode MS" pitchFamily="34" charset="-128"/>
                <a:cs typeface="Arial" charset="0"/>
              </a:rPr>
              <a:t>s</a:t>
            </a:r>
          </a:p>
        </p:txBody>
      </p:sp>
      <p:sp>
        <p:nvSpPr>
          <p:cNvPr id="11364" name="Rectangle 100"/>
          <p:cNvSpPr>
            <a:spLocks noChangeArrowheads="1"/>
          </p:cNvSpPr>
          <p:nvPr/>
        </p:nvSpPr>
        <p:spPr bwMode="auto">
          <a:xfrm>
            <a:off x="4787900" y="1052513"/>
            <a:ext cx="3960813" cy="40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r>
              <a:rPr lang="fr-FR" sz="2000" b="1" dirty="0">
                <a:solidFill>
                  <a:srgbClr val="FFFF00"/>
                </a:solidFill>
                <a:latin typeface="Arial" charset="0"/>
                <a:ea typeface="Arial Unicode MS" pitchFamily="34" charset="-128"/>
                <a:cs typeface="Arial" charset="0"/>
              </a:rPr>
              <a:t>Les savons com</a:t>
            </a:r>
            <a:r>
              <a:rPr lang="fr-FR" sz="2000" b="1" dirty="0">
                <a:solidFill>
                  <a:srgbClr val="FFFF66"/>
                </a:solidFill>
                <a:latin typeface="Arial" charset="0"/>
                <a:ea typeface="Arial Unicode MS" pitchFamily="34" charset="-128"/>
                <a:cs typeface="Arial" charset="0"/>
              </a:rPr>
              <a:t>plexes</a:t>
            </a:r>
          </a:p>
        </p:txBody>
      </p:sp>
    </p:spTree>
  </p:cSld>
  <p:clrMapOvr>
    <a:masterClrMapping/>
  </p:clrMapOvr>
  <p:transition>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Élémentaire">
  <a:themeElements>
    <a:clrScheme name="Exécutif">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Élémentaire">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Élémentaire">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1_Élémentaire">
  <a:themeElements>
    <a:clrScheme name="Exécutif">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Élémentaire">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Élémentaire">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3.xml><?xml version="1.0" encoding="utf-8"?>
<a:theme xmlns:a="http://schemas.openxmlformats.org/drawingml/2006/main" name="2_Élémentaire">
  <a:themeElements>
    <a:clrScheme name="Exécutif">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Élémentaire">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Élémentaire">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4.xml><?xml version="1.0" encoding="utf-8"?>
<a:theme xmlns:a="http://schemas.openxmlformats.org/drawingml/2006/main" name="3_Élémentaire">
  <a:themeElements>
    <a:clrScheme name="Exécutif">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Élémentaire">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Élémentaire">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5.xml><?xml version="1.0" encoding="utf-8"?>
<a:theme xmlns:a="http://schemas.openxmlformats.org/drawingml/2006/main" name="4_Élémentaire">
  <a:themeElements>
    <a:clrScheme name="Exécutif">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Élémentaire">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Élémentaire">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6.xml><?xml version="1.0" encoding="utf-8"?>
<a:theme xmlns:a="http://schemas.openxmlformats.org/drawingml/2006/main" name="5_Élémentaire">
  <a:themeElements>
    <a:clrScheme name="Exécutif">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Élémentaire">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Élémentaire">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7.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448</TotalTime>
  <Words>1768</Words>
  <Application>Microsoft Office PowerPoint</Application>
  <PresentationFormat>Affichage à l'écran (4:3)</PresentationFormat>
  <Paragraphs>667</Paragraphs>
  <Slides>36</Slides>
  <Notes>28</Notes>
  <HiddenSlides>0</HiddenSlides>
  <MMClips>0</MMClips>
  <ScaleCrop>false</ScaleCrop>
  <HeadingPairs>
    <vt:vector size="6" baseType="variant">
      <vt:variant>
        <vt:lpstr>Thème</vt:lpstr>
      </vt:variant>
      <vt:variant>
        <vt:i4>6</vt:i4>
      </vt:variant>
      <vt:variant>
        <vt:lpstr>Serveurs OLE incorporés</vt:lpstr>
      </vt:variant>
      <vt:variant>
        <vt:i4>1</vt:i4>
      </vt:variant>
      <vt:variant>
        <vt:lpstr>Titres des diapositives</vt:lpstr>
      </vt:variant>
      <vt:variant>
        <vt:i4>36</vt:i4>
      </vt:variant>
    </vt:vector>
  </HeadingPairs>
  <TitlesOfParts>
    <vt:vector size="43" baseType="lpstr">
      <vt:lpstr>Élémentaire</vt:lpstr>
      <vt:lpstr>1_Élémentaire</vt:lpstr>
      <vt:lpstr>2_Élémentaire</vt:lpstr>
      <vt:lpstr>3_Élémentaire</vt:lpstr>
      <vt:lpstr>4_Élémentaire</vt:lpstr>
      <vt:lpstr>5_Élémentaire</vt:lpstr>
      <vt:lpstr>Graphique</vt:lpstr>
      <vt:lpstr>               LES GRAISSES</vt:lpstr>
      <vt:lpstr> </vt:lpstr>
      <vt:lpstr> </vt:lpstr>
      <vt:lpstr>Présentation PowerPoint</vt:lpstr>
      <vt:lpstr>Présentation PowerPoint</vt:lpstr>
      <vt:lpstr> </vt:lpstr>
      <vt:lpstr>Présentation PowerPoint</vt:lpstr>
      <vt:lpstr>Présentation PowerPoint</vt:lpstr>
      <vt:lpstr> </vt:lpstr>
      <vt:lpstr>Présentation PowerPoint</vt:lpstr>
      <vt:lpstr>Présentation PowerPoint</vt:lpstr>
      <vt:lpstr>     L’huile de base                                        Les graisses  </vt:lpstr>
      <vt:lpstr>Présentation PowerPoint</vt:lpstr>
      <vt:lpstr>Les additifs</vt:lpstr>
      <vt:lpstr>CARACTERISATION</vt:lpstr>
      <vt:lpstr>Présentation PowerPoint</vt:lpstr>
      <vt:lpstr>Présentation PowerPoint</vt:lpstr>
      <vt:lpstr>Présentation PowerPoint</vt:lpstr>
      <vt:lpstr>Présentation PowerPoint</vt:lpstr>
      <vt:lpstr>Présentation PowerPoint</vt:lpstr>
      <vt:lpstr>Présentation PowerPoint</vt:lpstr>
      <vt:lpstr> </vt:lpstr>
      <vt:lpstr>Présentation PowerPoint</vt:lpstr>
      <vt:lpstr> Les contraintes                        </vt:lpstr>
      <vt:lpstr>Les contraintes,                        </vt:lpstr>
      <vt:lpstr>Les contraintes,                       </vt:lpstr>
      <vt:lpstr>Les contraintes, </vt:lpstr>
      <vt:lpstr>                 CARRIERES</vt:lpstr>
      <vt:lpstr> </vt:lpstr>
      <vt:lpstr>Présentation PowerPoint</vt:lpstr>
      <vt:lpstr>                 CARRIERES</vt:lpstr>
      <vt:lpstr>Présentation PowerPoint</vt:lpstr>
      <vt:lpstr>Présentation PowerPoint</vt:lpstr>
      <vt:lpstr>Présentation PowerPoint</vt:lpstr>
      <vt:lpstr>Présentation PowerPoint</vt:lpstr>
      <vt:lpstr> </vt:lpstr>
    </vt:vector>
  </TitlesOfParts>
  <Company>CONDAT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HUILES INDUSTRIELLES</dc:title>
  <dc:creator>p_capelli</dc:creator>
  <cp:lastModifiedBy>CAPELLI Jean Denis</cp:lastModifiedBy>
  <cp:revision>226</cp:revision>
  <dcterms:created xsi:type="dcterms:W3CDTF">2010-10-26T04:46:12Z</dcterms:created>
  <dcterms:modified xsi:type="dcterms:W3CDTF">2012-03-08T15:17:15Z</dcterms:modified>
</cp:coreProperties>
</file>